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notesSlides/_rels/notesSlide16.xml.rels" ContentType="application/vnd.openxmlformats-package.relationships+xml"/>
  <Override PartName="/ppt/notesSlides/notesSlide16.xml" ContentType="application/vnd.openxmlformats-officedocument.presentationml.notesSlide+xml"/>
  <Override PartName="/ppt/slides/_rels/slide26.xml.rels" ContentType="application/vnd.openxmlformats-package.relationships+xml"/>
  <Override PartName="/ppt/slides/_rels/slide10.xml.rels" ContentType="application/vnd.openxmlformats-package.relationships+xml"/>
  <Override PartName="/ppt/slides/_rels/slide17.xml.rels" ContentType="application/vnd.openxmlformats-package.relationships+xml"/>
  <Override PartName="/ppt/slides/_rels/slide9.xml.rels" ContentType="application/vnd.openxmlformats-package.relationships+xml"/>
  <Override PartName="/ppt/slides/_rels/slide24.xml.rels" ContentType="application/vnd.openxmlformats-package.relationships+xml"/>
  <Override PartName="/ppt/slides/_rels/slide2.xml.rels" ContentType="application/vnd.openxmlformats-package.relationships+xml"/>
  <Override PartName="/ppt/slides/_rels/slide8.xml.rels" ContentType="application/vnd.openxmlformats-package.relationships+xml"/>
  <Override PartName="/ppt/slides/_rels/slide23.xml.rels" ContentType="application/vnd.openxmlformats-package.relationships+xml"/>
  <Override PartName="/ppt/slides/_rels/slide1.xml.rels" ContentType="application/vnd.openxmlformats-package.relationships+xml"/>
  <Override PartName="/ppt/slides/_rels/slide29.xml.rels" ContentType="application/vnd.openxmlformats-package.relationships+xml"/>
  <Override PartName="/ppt/slides/_rels/slide7.xml.rels" ContentType="application/vnd.openxmlformats-package.relationships+xml"/>
  <Override PartName="/ppt/slides/_rels/slide28.xml.rels" ContentType="application/vnd.openxmlformats-package.relationships+xml"/>
  <Override PartName="/ppt/slides/_rels/slide6.xml.rels" ContentType="application/vnd.openxmlformats-package.relationships+xml"/>
  <Override PartName="/ppt/slides/_rels/slide25.xml.rels" ContentType="application/vnd.openxmlformats-package.relationships+xml"/>
  <Override PartName="/ppt/slides/_rels/slide3.xml.rels" ContentType="application/vnd.openxmlformats-package.relationships+xml"/>
  <Override PartName="/ppt/slides/_rels/slide11.xml.rels" ContentType="application/vnd.openxmlformats-package.relationships+xml"/>
  <Override PartName="/ppt/slides/_rels/slide18.xml.rels" ContentType="application/vnd.openxmlformats-package.relationships+xml"/>
  <Override PartName="/ppt/slides/_rels/slide4.xml.rels" ContentType="application/vnd.openxmlformats-package.relationships+xml"/>
  <Override PartName="/ppt/slides/_rels/slide12.xml.rels" ContentType="application/vnd.openxmlformats-package.relationships+xml"/>
  <Override PartName="/ppt/slides/_rels/slide19.xml.rels" ContentType="application/vnd.openxmlformats-package.relationships+xml"/>
  <Override PartName="/ppt/slides/_rels/slide27.xml.rels" ContentType="application/vnd.openxmlformats-package.relationships+xml"/>
  <Override PartName="/ppt/slides/_rels/slide5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22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20.xml.rels" ContentType="application/vnd.openxmlformats-package.relationships+xml"/>
  <Override PartName="/ppt/slides/_rels/slide21.xml.rels" ContentType="application/vnd.openxmlformats-package.relationships+xml"/>
  <Override PartName="/ppt/slides/slide22.xml" ContentType="application/vnd.openxmlformats-officedocument.presentationml.slide+xml"/>
  <Override PartName="/ppt/slides/slide29.xml" ContentType="application/vnd.openxmlformats-officedocument.presentationml.slide+xml"/>
  <Override PartName="/ppt/slides/slide7.xml" ContentType="application/vnd.openxmlformats-officedocument.presentationml.slide+xml"/>
  <Override PartName="/ppt/slides/slide21.xml" ContentType="application/vnd.openxmlformats-officedocument.presentationml.slide+xml"/>
  <Override PartName="/ppt/slides/slide28.xml" ContentType="application/vnd.openxmlformats-officedocument.presentationml.slide+xml"/>
  <Override PartName="/ppt/slides/slide6.xml" ContentType="application/vnd.openxmlformats-officedocument.presentationml.slide+xml"/>
  <Override PartName="/ppt/slides/slide20.xml" ContentType="application/vnd.openxmlformats-officedocument.presentationml.slide+xml"/>
  <Override PartName="/ppt/slides/slide27.xml" ContentType="application/vnd.openxmlformats-officedocument.presentationml.slide+xml"/>
  <Override PartName="/ppt/slides/slide5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23.xml" ContentType="application/vnd.openxmlformats-officedocument.presentationml.slide+xml"/>
  <Override PartName="/ppt/slides/slide1.xml" ContentType="application/vnd.openxmlformats-officedocument.presentationml.slide+xml"/>
  <Override PartName="/ppt/slides/slide19.xml" ContentType="application/vnd.openxmlformats-officedocument.presentationml.slide+xml"/>
  <Override PartName="/ppt/slides/slide24.xml" ContentType="application/vnd.openxmlformats-officedocument.presentationml.slide+xml"/>
  <Override PartName="/ppt/slides/slide2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26.xml" ContentType="application/vnd.openxmlformats-officedocument.presentationml.slide+xml"/>
  <Override PartName="/ppt/slides/slide4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Layouts/slideLayout139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_rels/slideLayout144.xml.rels" ContentType="application/vnd.openxmlformats-package.relationships+xml"/>
  <Override PartName="/ppt/slideLayouts/_rels/slideLayout143.xml.rels" ContentType="application/vnd.openxmlformats-package.relationships+xml"/>
  <Override PartName="/ppt/slideLayouts/_rels/slideLayout142.xml.rels" ContentType="application/vnd.openxmlformats-package.relationships+xml"/>
  <Override PartName="/ppt/slideLayouts/_rels/slideLayout141.xml.rels" ContentType="application/vnd.openxmlformats-package.relationships+xml"/>
  <Override PartName="/ppt/slideLayouts/_rels/slideLayout139.xml.rels" ContentType="application/vnd.openxmlformats-package.relationships+xml"/>
  <Override PartName="/ppt/slideLayouts/_rels/slideLayout138.xml.rels" ContentType="application/vnd.openxmlformats-package.relationships+xml"/>
  <Override PartName="/ppt/slideLayouts/_rels/slideLayout134.xml.rels" ContentType="application/vnd.openxmlformats-package.relationships+xml"/>
  <Override PartName="/ppt/slideLayouts/_rels/slideLayout133.xml.rels" ContentType="application/vnd.openxmlformats-package.relationships+xml"/>
  <Override PartName="/ppt/slideLayouts/_rels/slideLayout132.xml.rels" ContentType="application/vnd.openxmlformats-package.relationships+xml"/>
  <Override PartName="/ppt/slideLayouts/_rels/slideLayout130.xml.rels" ContentType="application/vnd.openxmlformats-package.relationships+xml"/>
  <Override PartName="/ppt/slideLayouts/_rels/slideLayout126.xml.rels" ContentType="application/vnd.openxmlformats-package.relationships+xml"/>
  <Override PartName="/ppt/slideLayouts/_rels/slideLayout125.xml.rels" ContentType="application/vnd.openxmlformats-package.relationships+xml"/>
  <Override PartName="/ppt/slideLayouts/_rels/slideLayout119.xml.rels" ContentType="application/vnd.openxmlformats-package.relationships+xml"/>
  <Override PartName="/ppt/slideLayouts/_rels/slideLayout110.xml.rels" ContentType="application/vnd.openxmlformats-package.relationships+xml"/>
  <Override PartName="/ppt/slideLayouts/_rels/slideLayout107.xml.rels" ContentType="application/vnd.openxmlformats-package.relationships+xml"/>
  <Override PartName="/ppt/slideLayouts/_rels/slideLayout106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128.xml.rels" ContentType="application/vnd.openxmlformats-package.relationships+xml"/>
  <Override PartName="/ppt/slideLayouts/_rels/slideLayout97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120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140.xml.rels" ContentType="application/vnd.openxmlformats-package.relationships+xml"/>
  <Override PartName="/ppt/slideLayouts/_rels/slideLayout95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9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124.xml.rels" ContentType="application/vnd.openxmlformats-package.relationships+xml"/>
  <Override PartName="/ppt/slideLayouts/_rels/slideLayout93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108.xml.rels" ContentType="application/vnd.openxmlformats-package.relationships+xml"/>
  <Override PartName="/ppt/slideLayouts/_rels/slideLayout77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123.xml.rels" ContentType="application/vnd.openxmlformats-package.relationships+xml"/>
  <Override PartName="/ppt/slideLayouts/_rels/slideLayout92.xml.rels" ContentType="application/vnd.openxmlformats-package.relationships+xml"/>
  <Override PartName="/ppt/slideLayouts/_rels/slideLayout135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82.xml.rels" ContentType="application/vnd.openxmlformats-package.relationships+xml"/>
  <Override PartName="/ppt/slideLayouts/_rels/slideLayout8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122.xml.rels" ContentType="application/vnd.openxmlformats-package.relationships+xml"/>
  <Override PartName="/ppt/slideLayouts/_rels/slideLayout9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99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129.xml.rels" ContentType="application/vnd.openxmlformats-package.relationships+xml"/>
  <Override PartName="/ppt/slideLayouts/_rels/slideLayout98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12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13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136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37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21.xml.rels" ContentType="application/vnd.openxmlformats-package.relationships+xml"/>
  <Override PartName="/ppt/slideLayouts/_rels/slideLayout90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11.xml.rels" ContentType="application/vnd.openxmlformats-package.relationships+xml"/>
  <Override PartName="/ppt/slideLayouts/_rels/slideLayout80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131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114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83.xml.rels" ContentType="application/vnd.openxmlformats-package.relationships+xml"/>
  <Override PartName="/ppt/slideLayouts/_rels/slideLayout100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101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79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102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103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104.xml.rels" ContentType="application/vnd.openxmlformats-package.relationships+xml"/>
  <Override PartName="/ppt/slideLayouts/_rels/slideLayout73.xml.rels" ContentType="application/vnd.openxmlformats-package.relationships+xml"/>
  <Override PartName="/ppt/slideLayouts/_rels/slideLayout105.xml.rels" ContentType="application/vnd.openxmlformats-package.relationships+xml"/>
  <Override PartName="/ppt/slideLayouts/_rels/slideLayout74.xml.rels" ContentType="application/vnd.openxmlformats-package.relationships+xml"/>
  <Override PartName="/ppt/slideLayouts/_rels/slideLayout75.xml.rels" ContentType="application/vnd.openxmlformats-package.relationships+xml"/>
  <Override PartName="/ppt/slideLayouts/_rels/slideLayout76.xml.rels" ContentType="application/vnd.openxmlformats-package.relationships+xml"/>
  <Override PartName="/ppt/slideLayouts/_rels/slideLayout109.xml.rels" ContentType="application/vnd.openxmlformats-package.relationships+xml"/>
  <Override PartName="/ppt/slideLayouts/_rels/slideLayout78.xml.rels" ContentType="application/vnd.openxmlformats-package.relationships+xml"/>
  <Override PartName="/ppt/slideLayouts/_rels/slideLayout115.xml.rels" ContentType="application/vnd.openxmlformats-package.relationships+xml"/>
  <Override PartName="/ppt/slideLayouts/_rels/slideLayout84.xml.rels" ContentType="application/vnd.openxmlformats-package.relationships+xml"/>
  <Override PartName="/ppt/slideLayouts/_rels/slideLayout116.xml.rels" ContentType="application/vnd.openxmlformats-package.relationships+xml"/>
  <Override PartName="/ppt/slideLayouts/_rels/slideLayout85.xml.rels" ContentType="application/vnd.openxmlformats-package.relationships+xml"/>
  <Override PartName="/ppt/slideLayouts/_rels/slideLayout117.xml.rels" ContentType="application/vnd.openxmlformats-package.relationships+xml"/>
  <Override PartName="/ppt/slideLayouts/_rels/slideLayout86.xml.rels" ContentType="application/vnd.openxmlformats-package.relationships+xml"/>
  <Override PartName="/ppt/slideLayouts/_rels/slideLayout118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87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88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89.xml.rels" ContentType="application/vnd.openxmlformats-package.relationships+xml"/>
  <Override PartName="/ppt/slideLayouts/_rels/slideLayout127.xml.rels" ContentType="application/vnd.openxmlformats-package.relationships+xml"/>
  <Override PartName="/ppt/slideLayouts/_rels/slideLayout96.xml.rels" ContentType="application/vnd.openxmlformats-package.relationships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presentation.xml" ContentType="application/vnd.openxmlformats-officedocument.presentationml.presentation.main+xml"/>
  <Override PartName="/ppt/slideMasters/_rels/slideMaster12.xml.rels" ContentType="application/vnd.openxmlformats-package.relationships+xml"/>
  <Override PartName="/ppt/slideMasters/_rels/slideMaster11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9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10.xml.rels" ContentType="application/vnd.openxmlformats-package.relationships+xml"/>
  <Override PartName="/ppt/slideMasters/slideMaster11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theme/theme12.xml" ContentType="application/vnd.openxmlformats-officedocument.theme+xml"/>
  <Override PartName="/ppt/theme/theme4.xml" ContentType="application/vnd.openxmlformats-officedocument.theme+xml"/>
  <Override PartName="/ppt/theme/theme11.xml" ContentType="application/vnd.openxmlformats-officedocument.theme+xml"/>
  <Override PartName="/ppt/theme/theme3.xml" ContentType="application/vnd.openxmlformats-officedocument.theme+xml"/>
  <Override PartName="/ppt/theme/theme1.xml" ContentType="application/vnd.openxmlformats-officedocument.theme+xml"/>
  <Override PartName="/ppt/theme/theme13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2.xml" ContentType="application/vnd.openxmlformats-officedocument.theme+xml"/>
  <Override PartName="/ppt/theme/theme10.xml" ContentType="application/vnd.openxmlformats-officedocument.theme+xml"/>
  <Override PartName="/ppt/_rels/presentation.xml.rels" ContentType="application/vnd.openxmlformats-package.relationships+xml"/>
  <Override PartName="/ppt/media/image47.png" ContentType="image/png"/>
  <Override PartName="/ppt/media/image20.png" ContentType="image/png"/>
  <Override PartName="/ppt/media/image18.png" ContentType="image/png"/>
  <Override PartName="/ppt/media/image2.jpeg" ContentType="image/jpeg"/>
  <Override PartName="/ppt/media/image15.png" ContentType="image/png"/>
  <Override PartName="/ppt/media/image7.jpeg" ContentType="image/jpeg"/>
  <Override PartName="/ppt/media/image36.tif" ContentType="image/tiff"/>
  <Override PartName="/ppt/media/image13.png" ContentType="image/png"/>
  <Override PartName="/ppt/media/image34.tif" ContentType="image/tiff"/>
  <Override PartName="/ppt/media/image19.png" ContentType="image/png"/>
  <Override PartName="/ppt/media/image12.jpeg" ContentType="image/jpeg"/>
  <Override PartName="/ppt/media/image11.jpeg" ContentType="image/jpeg"/>
  <Override PartName="/ppt/media/image44.png" ContentType="image/png"/>
  <Override PartName="/ppt/media/image4.jpeg" ContentType="image/jpeg"/>
  <Override PartName="/ppt/media/image38.png" ContentType="image/png"/>
  <Override PartName="/ppt/media/image14.png" ContentType="image/png"/>
  <Override PartName="/ppt/media/image10.jpeg" ContentType="image/jpeg"/>
  <Override PartName="/ppt/media/image16.png" ContentType="image/png"/>
  <Override PartName="/ppt/media/image3.jpeg" ContentType="image/jpeg"/>
  <Override PartName="/ppt/media/image28.png" ContentType="image/png"/>
  <Override PartName="/ppt/media/image21.png" ContentType="image/png"/>
  <Override PartName="/ppt/media/image1.jpeg" ContentType="image/jpeg"/>
  <Override PartName="/ppt/media/image41.png" ContentType="image/png"/>
  <Override PartName="/ppt/media/image5.jpeg" ContentType="image/jpeg"/>
  <Override PartName="/ppt/media/image6.jpeg" ContentType="image/jpeg"/>
  <Override PartName="/ppt/media/image22.png" ContentType="image/png"/>
  <Override PartName="/ppt/media/image17.png" ContentType="image/png"/>
  <Override PartName="/ppt/media/image8.jpeg" ContentType="image/jpeg"/>
  <Override PartName="/ppt/media/image25.png" ContentType="image/png"/>
  <Override PartName="/ppt/media/image9.jpeg" ContentType="image/jpeg"/>
  <Override PartName="/ppt/media/image35.png" ContentType="image/png"/>
  <Override PartName="/ppt/media/image23.png" ContentType="image/png"/>
  <Override PartName="/ppt/media/image24.png" ContentType="image/png"/>
  <Override PartName="/ppt/media/image26.png" ContentType="image/png"/>
  <Override PartName="/ppt/media/image27.png" ContentType="image/png"/>
  <Override PartName="/ppt/media/image29.png" ContentType="image/png"/>
  <Override PartName="/ppt/media/image30.png" ContentType="image/png"/>
  <Override PartName="/ppt/media/image31.tif" ContentType="image/tiff"/>
  <Override PartName="/ppt/media/image32.png" ContentType="image/png"/>
  <Override PartName="/ppt/media/image33.png" ContentType="image/png"/>
  <Override PartName="/ppt/media/image37.png" ContentType="image/png"/>
  <Override PartName="/ppt/media/image39.png" ContentType="image/png"/>
  <Override PartName="/ppt/media/image40.png" ContentType="image/png"/>
  <Override PartName="/ppt/media/image42.png" ContentType="image/png"/>
  <Override PartName="/ppt/media/image43.png" ContentType="image/png"/>
  <Override PartName="/ppt/media/image45.png" ContentType="image/png"/>
  <Override PartName="/ppt/media/image46.png" ContentType="image/png"/>
  <Override PartName="/docProps/custom.xml" ContentType="application/vnd.openxmlformats-officedocument.custom-properties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  <p:sldMasterId id="2147483726" r:id="rId8"/>
    <p:sldMasterId id="2147483739" r:id="rId9"/>
    <p:sldMasterId id="2147483752" r:id="rId10"/>
    <p:sldMasterId id="2147483765" r:id="rId11"/>
    <p:sldMasterId id="2147483778" r:id="rId12"/>
    <p:sldMasterId id="2147483791" r:id="rId13"/>
  </p:sldMasterIdLst>
  <p:notesMasterIdLst>
    <p:notesMasterId r:id="rId14"/>
  </p:notesMasterIdLst>
  <p:sldIdLst>
    <p:sldId id="256" r:id="rId15"/>
    <p:sldId id="257" r:id="rId16"/>
    <p:sldId id="258" r:id="rId17"/>
    <p:sldId id="259" r:id="rId18"/>
    <p:sldId id="260" r:id="rId19"/>
    <p:sldId id="261" r:id="rId20"/>
    <p:sldId id="262" r:id="rId21"/>
    <p:sldId id="263" r:id="rId22"/>
    <p:sldId id="264" r:id="rId23"/>
    <p:sldId id="265" r:id="rId24"/>
    <p:sldId id="266" r:id="rId25"/>
    <p:sldId id="267" r:id="rId26"/>
    <p:sldId id="268" r:id="rId27"/>
    <p:sldId id="269" r:id="rId28"/>
    <p:sldId id="270" r:id="rId29"/>
    <p:sldId id="271" r:id="rId30"/>
    <p:sldId id="272" r:id="rId31"/>
    <p:sldId id="273" r:id="rId32"/>
    <p:sldId id="274" r:id="rId33"/>
    <p:sldId id="275" r:id="rId34"/>
    <p:sldId id="276" r:id="rId35"/>
    <p:sldId id="277" r:id="rId36"/>
    <p:sldId id="278" r:id="rId37"/>
    <p:sldId id="279" r:id="rId38"/>
    <p:sldId id="280" r:id="rId39"/>
    <p:sldId id="281" r:id="rId40"/>
    <p:sldId id="282" r:id="rId41"/>
    <p:sldId id="283" r:id="rId42"/>
    <p:sldId id="284" r:id="rId43"/>
  </p:sldIdLst>
  <p:sldSz cx="9144000" cy="5143500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slideMaster" Target="slideMasters/slideMaster12.xml"/><Relationship Id="rId14" Type="http://schemas.openxmlformats.org/officeDocument/2006/relationships/notesMaster" Target="notesMasters/notesMaster1.xml"/><Relationship Id="rId15" Type="http://schemas.openxmlformats.org/officeDocument/2006/relationships/slide" Target="slides/slide1.xml"/><Relationship Id="rId16" Type="http://schemas.openxmlformats.org/officeDocument/2006/relationships/slide" Target="slides/slide2.xml"/><Relationship Id="rId17" Type="http://schemas.openxmlformats.org/officeDocument/2006/relationships/slide" Target="slides/slide3.xml"/><Relationship Id="rId18" Type="http://schemas.openxmlformats.org/officeDocument/2006/relationships/slide" Target="slides/slide4.xml"/><Relationship Id="rId19" Type="http://schemas.openxmlformats.org/officeDocument/2006/relationships/slide" Target="slides/slide5.xml"/><Relationship Id="rId20" Type="http://schemas.openxmlformats.org/officeDocument/2006/relationships/slide" Target="slides/slide6.xml"/><Relationship Id="rId21" Type="http://schemas.openxmlformats.org/officeDocument/2006/relationships/slide" Target="slides/slide7.xml"/><Relationship Id="rId22" Type="http://schemas.openxmlformats.org/officeDocument/2006/relationships/slide" Target="slides/slide8.xml"/><Relationship Id="rId23" Type="http://schemas.openxmlformats.org/officeDocument/2006/relationships/slide" Target="slides/slide9.xml"/><Relationship Id="rId24" Type="http://schemas.openxmlformats.org/officeDocument/2006/relationships/slide" Target="slides/slide10.xml"/><Relationship Id="rId25" Type="http://schemas.openxmlformats.org/officeDocument/2006/relationships/slide" Target="slides/slide11.xml"/><Relationship Id="rId26" Type="http://schemas.openxmlformats.org/officeDocument/2006/relationships/slide" Target="slides/slide12.xml"/><Relationship Id="rId27" Type="http://schemas.openxmlformats.org/officeDocument/2006/relationships/slide" Target="slides/slide13.xml"/><Relationship Id="rId28" Type="http://schemas.openxmlformats.org/officeDocument/2006/relationships/slide" Target="slides/slide14.xml"/><Relationship Id="rId29" Type="http://schemas.openxmlformats.org/officeDocument/2006/relationships/slide" Target="slides/slide15.xml"/><Relationship Id="rId30" Type="http://schemas.openxmlformats.org/officeDocument/2006/relationships/slide" Target="slides/slide16.xml"/><Relationship Id="rId31" Type="http://schemas.openxmlformats.org/officeDocument/2006/relationships/slide" Target="slides/slide17.xml"/><Relationship Id="rId32" Type="http://schemas.openxmlformats.org/officeDocument/2006/relationships/slide" Target="slides/slide18.xml"/><Relationship Id="rId33" Type="http://schemas.openxmlformats.org/officeDocument/2006/relationships/slide" Target="slides/slide19.xml"/><Relationship Id="rId34" Type="http://schemas.openxmlformats.org/officeDocument/2006/relationships/slide" Target="slides/slide20.xml"/><Relationship Id="rId35" Type="http://schemas.openxmlformats.org/officeDocument/2006/relationships/slide" Target="slides/slide21.xml"/><Relationship Id="rId36" Type="http://schemas.openxmlformats.org/officeDocument/2006/relationships/slide" Target="slides/slide22.xml"/><Relationship Id="rId37" Type="http://schemas.openxmlformats.org/officeDocument/2006/relationships/slide" Target="slides/slide23.xml"/><Relationship Id="rId38" Type="http://schemas.openxmlformats.org/officeDocument/2006/relationships/slide" Target="slides/slide24.xml"/><Relationship Id="rId39" Type="http://schemas.openxmlformats.org/officeDocument/2006/relationships/slide" Target="slides/slide25.xml"/><Relationship Id="rId40" Type="http://schemas.openxmlformats.org/officeDocument/2006/relationships/slide" Target="slides/slide26.xml"/><Relationship Id="rId41" Type="http://schemas.openxmlformats.org/officeDocument/2006/relationships/slide" Target="slides/slide27.xml"/><Relationship Id="rId42" Type="http://schemas.openxmlformats.org/officeDocument/2006/relationships/slide" Target="slides/slide28.xml"/><Relationship Id="rId43" Type="http://schemas.openxmlformats.org/officeDocument/2006/relationships/slide" Target="slides/slide29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13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PlaceHolder 1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notes format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71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&lt;header&gt;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72" name="PlaceHolder 3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73" name="PlaceHolder 4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74" name="PlaceHolder 5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A09C5E9D-7F2E-47D1-B1D2-853BBE063330}" type="slidenum"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
</Relationship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600" cy="359856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8" name="CustomShape 2"/>
          <p:cNvSpPr/>
          <p:nvPr/>
        </p:nvSpPr>
        <p:spPr>
          <a:xfrm>
            <a:off x="3884760" y="8685360"/>
            <a:ext cx="2970000" cy="456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AB141DBF-4DFF-49EB-B4FE-CF0D4B7B6B14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9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9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1959120" cy="14223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457200" y="2761200"/>
            <a:ext cx="1959120" cy="14223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0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955800" cy="29822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2" name="PlaceHolder 3"/>
          <p:cNvSpPr>
            <a:spLocks noGrp="1"/>
          </p:cNvSpPr>
          <p:nvPr>
            <p:ph type="body"/>
          </p:nvPr>
        </p:nvSpPr>
        <p:spPr>
          <a:xfrm>
            <a:off x="1461240" y="1203480"/>
            <a:ext cx="955800" cy="29822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0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0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8520" cy="3978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0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955800" cy="14223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7" name="PlaceHolder 3"/>
          <p:cNvSpPr>
            <a:spLocks noGrp="1"/>
          </p:cNvSpPr>
          <p:nvPr>
            <p:ph type="body"/>
          </p:nvPr>
        </p:nvSpPr>
        <p:spPr>
          <a:xfrm>
            <a:off x="457200" y="2761200"/>
            <a:ext cx="955800" cy="14223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8" name="PlaceHolder 4"/>
          <p:cNvSpPr>
            <a:spLocks noGrp="1"/>
          </p:cNvSpPr>
          <p:nvPr>
            <p:ph type="body"/>
          </p:nvPr>
        </p:nvSpPr>
        <p:spPr>
          <a:xfrm>
            <a:off x="1461240" y="1203480"/>
            <a:ext cx="955800" cy="29822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0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955800" cy="29822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1" name="PlaceHolder 3"/>
          <p:cNvSpPr>
            <a:spLocks noGrp="1"/>
          </p:cNvSpPr>
          <p:nvPr>
            <p:ph type="body"/>
          </p:nvPr>
        </p:nvSpPr>
        <p:spPr>
          <a:xfrm>
            <a:off x="1461240" y="1203480"/>
            <a:ext cx="955800" cy="14223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2" name="PlaceHolder 4"/>
          <p:cNvSpPr>
            <a:spLocks noGrp="1"/>
          </p:cNvSpPr>
          <p:nvPr>
            <p:ph type="body"/>
          </p:nvPr>
        </p:nvSpPr>
        <p:spPr>
          <a:xfrm>
            <a:off x="1461240" y="2761200"/>
            <a:ext cx="955800" cy="14223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0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955800" cy="14223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5" name="PlaceHolder 3"/>
          <p:cNvSpPr>
            <a:spLocks noGrp="1"/>
          </p:cNvSpPr>
          <p:nvPr>
            <p:ph type="body"/>
          </p:nvPr>
        </p:nvSpPr>
        <p:spPr>
          <a:xfrm>
            <a:off x="1461240" y="1203480"/>
            <a:ext cx="955800" cy="14223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6" name="PlaceHolder 4"/>
          <p:cNvSpPr>
            <a:spLocks noGrp="1"/>
          </p:cNvSpPr>
          <p:nvPr>
            <p:ph type="body"/>
          </p:nvPr>
        </p:nvSpPr>
        <p:spPr>
          <a:xfrm>
            <a:off x="457200" y="2761200"/>
            <a:ext cx="1959120" cy="14223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0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1959120" cy="14223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9" name="PlaceHolder 3"/>
          <p:cNvSpPr>
            <a:spLocks noGrp="1"/>
          </p:cNvSpPr>
          <p:nvPr>
            <p:ph type="body"/>
          </p:nvPr>
        </p:nvSpPr>
        <p:spPr>
          <a:xfrm>
            <a:off x="457200" y="2761200"/>
            <a:ext cx="1959120" cy="14223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0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955800" cy="14223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2" name="PlaceHolder 3"/>
          <p:cNvSpPr>
            <a:spLocks noGrp="1"/>
          </p:cNvSpPr>
          <p:nvPr>
            <p:ph type="body"/>
          </p:nvPr>
        </p:nvSpPr>
        <p:spPr>
          <a:xfrm>
            <a:off x="1461240" y="1203480"/>
            <a:ext cx="955800" cy="14223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3" name="PlaceHolder 4"/>
          <p:cNvSpPr>
            <a:spLocks noGrp="1"/>
          </p:cNvSpPr>
          <p:nvPr>
            <p:ph type="body"/>
          </p:nvPr>
        </p:nvSpPr>
        <p:spPr>
          <a:xfrm>
            <a:off x="1461240" y="2761200"/>
            <a:ext cx="955800" cy="14223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4" name="PlaceHolder 5"/>
          <p:cNvSpPr>
            <a:spLocks noGrp="1"/>
          </p:cNvSpPr>
          <p:nvPr>
            <p:ph type="body"/>
          </p:nvPr>
        </p:nvSpPr>
        <p:spPr>
          <a:xfrm>
            <a:off x="457200" y="2761200"/>
            <a:ext cx="955800" cy="14223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0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630720" cy="14223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7" name="PlaceHolder 3"/>
          <p:cNvSpPr>
            <a:spLocks noGrp="1"/>
          </p:cNvSpPr>
          <p:nvPr>
            <p:ph type="body"/>
          </p:nvPr>
        </p:nvSpPr>
        <p:spPr>
          <a:xfrm>
            <a:off x="1119960" y="1203480"/>
            <a:ext cx="630720" cy="14223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8" name="PlaceHolder 4"/>
          <p:cNvSpPr>
            <a:spLocks noGrp="1"/>
          </p:cNvSpPr>
          <p:nvPr>
            <p:ph type="body"/>
          </p:nvPr>
        </p:nvSpPr>
        <p:spPr>
          <a:xfrm>
            <a:off x="1782360" y="1203480"/>
            <a:ext cx="630720" cy="14223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9" name="PlaceHolder 5"/>
          <p:cNvSpPr>
            <a:spLocks noGrp="1"/>
          </p:cNvSpPr>
          <p:nvPr>
            <p:ph type="body"/>
          </p:nvPr>
        </p:nvSpPr>
        <p:spPr>
          <a:xfrm>
            <a:off x="1782360" y="2761200"/>
            <a:ext cx="630720" cy="14223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0" name="PlaceHolder 6"/>
          <p:cNvSpPr>
            <a:spLocks noGrp="1"/>
          </p:cNvSpPr>
          <p:nvPr>
            <p:ph type="body"/>
          </p:nvPr>
        </p:nvSpPr>
        <p:spPr>
          <a:xfrm>
            <a:off x="1119960" y="2761200"/>
            <a:ext cx="630720" cy="14223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1" name="PlaceHolder 7"/>
          <p:cNvSpPr>
            <a:spLocks noGrp="1"/>
          </p:cNvSpPr>
          <p:nvPr>
            <p:ph type="body"/>
          </p:nvPr>
        </p:nvSpPr>
        <p:spPr>
          <a:xfrm>
            <a:off x="457200" y="2761200"/>
            <a:ext cx="630720" cy="14223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0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955800" cy="14223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1461240" y="1203480"/>
            <a:ext cx="955800" cy="14223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1461240" y="2761200"/>
            <a:ext cx="955800" cy="14223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 type="body"/>
          </p:nvPr>
        </p:nvSpPr>
        <p:spPr>
          <a:xfrm>
            <a:off x="457200" y="2761200"/>
            <a:ext cx="955800" cy="14223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6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1959120" cy="2982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1959120" cy="29822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955800" cy="29822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1" name="PlaceHolder 3"/>
          <p:cNvSpPr>
            <a:spLocks noGrp="1"/>
          </p:cNvSpPr>
          <p:nvPr>
            <p:ph type="body"/>
          </p:nvPr>
        </p:nvSpPr>
        <p:spPr>
          <a:xfrm>
            <a:off x="1461240" y="1203480"/>
            <a:ext cx="955800" cy="29822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8520" cy="3978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955800" cy="14223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6" name="PlaceHolder 3"/>
          <p:cNvSpPr>
            <a:spLocks noGrp="1"/>
          </p:cNvSpPr>
          <p:nvPr>
            <p:ph type="body"/>
          </p:nvPr>
        </p:nvSpPr>
        <p:spPr>
          <a:xfrm>
            <a:off x="457200" y="2761200"/>
            <a:ext cx="955800" cy="14223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7" name="PlaceHolder 4"/>
          <p:cNvSpPr>
            <a:spLocks noGrp="1"/>
          </p:cNvSpPr>
          <p:nvPr>
            <p:ph type="body"/>
          </p:nvPr>
        </p:nvSpPr>
        <p:spPr>
          <a:xfrm>
            <a:off x="1461240" y="1203480"/>
            <a:ext cx="955800" cy="29822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955800" cy="29822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0" name="PlaceHolder 3"/>
          <p:cNvSpPr>
            <a:spLocks noGrp="1"/>
          </p:cNvSpPr>
          <p:nvPr>
            <p:ph type="body"/>
          </p:nvPr>
        </p:nvSpPr>
        <p:spPr>
          <a:xfrm>
            <a:off x="1461240" y="1203480"/>
            <a:ext cx="955800" cy="14223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1" name="PlaceHolder 4"/>
          <p:cNvSpPr>
            <a:spLocks noGrp="1"/>
          </p:cNvSpPr>
          <p:nvPr>
            <p:ph type="body"/>
          </p:nvPr>
        </p:nvSpPr>
        <p:spPr>
          <a:xfrm>
            <a:off x="1461240" y="2761200"/>
            <a:ext cx="955800" cy="14223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955800" cy="14223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4" name="PlaceHolder 3"/>
          <p:cNvSpPr>
            <a:spLocks noGrp="1"/>
          </p:cNvSpPr>
          <p:nvPr>
            <p:ph type="body"/>
          </p:nvPr>
        </p:nvSpPr>
        <p:spPr>
          <a:xfrm>
            <a:off x="1461240" y="1203480"/>
            <a:ext cx="955800" cy="14223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5" name="PlaceHolder 4"/>
          <p:cNvSpPr>
            <a:spLocks noGrp="1"/>
          </p:cNvSpPr>
          <p:nvPr>
            <p:ph type="body"/>
          </p:nvPr>
        </p:nvSpPr>
        <p:spPr>
          <a:xfrm>
            <a:off x="457200" y="2761200"/>
            <a:ext cx="1959120" cy="14223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1959120" cy="14223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8" name="PlaceHolder 3"/>
          <p:cNvSpPr>
            <a:spLocks noGrp="1"/>
          </p:cNvSpPr>
          <p:nvPr>
            <p:ph type="body"/>
          </p:nvPr>
        </p:nvSpPr>
        <p:spPr>
          <a:xfrm>
            <a:off x="457200" y="2761200"/>
            <a:ext cx="1959120" cy="14223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955800" cy="14223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1" name="PlaceHolder 3"/>
          <p:cNvSpPr>
            <a:spLocks noGrp="1"/>
          </p:cNvSpPr>
          <p:nvPr>
            <p:ph type="body"/>
          </p:nvPr>
        </p:nvSpPr>
        <p:spPr>
          <a:xfrm>
            <a:off x="1461240" y="1203480"/>
            <a:ext cx="955800" cy="14223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2" name="PlaceHolder 4"/>
          <p:cNvSpPr>
            <a:spLocks noGrp="1"/>
          </p:cNvSpPr>
          <p:nvPr>
            <p:ph type="body"/>
          </p:nvPr>
        </p:nvSpPr>
        <p:spPr>
          <a:xfrm>
            <a:off x="1461240" y="2761200"/>
            <a:ext cx="955800" cy="14223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3" name="PlaceHolder 5"/>
          <p:cNvSpPr>
            <a:spLocks noGrp="1"/>
          </p:cNvSpPr>
          <p:nvPr>
            <p:ph type="body"/>
          </p:nvPr>
        </p:nvSpPr>
        <p:spPr>
          <a:xfrm>
            <a:off x="457200" y="2761200"/>
            <a:ext cx="955800" cy="14223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630720" cy="14223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1119960" y="1203480"/>
            <a:ext cx="630720" cy="14223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1782360" y="1203480"/>
            <a:ext cx="630720" cy="14223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 type="body"/>
          </p:nvPr>
        </p:nvSpPr>
        <p:spPr>
          <a:xfrm>
            <a:off x="1782360" y="2761200"/>
            <a:ext cx="630720" cy="14223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 type="body"/>
          </p:nvPr>
        </p:nvSpPr>
        <p:spPr>
          <a:xfrm>
            <a:off x="1119960" y="2761200"/>
            <a:ext cx="630720" cy="14223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 type="body"/>
          </p:nvPr>
        </p:nvSpPr>
        <p:spPr>
          <a:xfrm>
            <a:off x="457200" y="2761200"/>
            <a:ext cx="630720" cy="14223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630720" cy="14223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6" name="PlaceHolder 3"/>
          <p:cNvSpPr>
            <a:spLocks noGrp="1"/>
          </p:cNvSpPr>
          <p:nvPr>
            <p:ph type="body"/>
          </p:nvPr>
        </p:nvSpPr>
        <p:spPr>
          <a:xfrm>
            <a:off x="1119960" y="1203480"/>
            <a:ext cx="630720" cy="14223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7" name="PlaceHolder 4"/>
          <p:cNvSpPr>
            <a:spLocks noGrp="1"/>
          </p:cNvSpPr>
          <p:nvPr>
            <p:ph type="body"/>
          </p:nvPr>
        </p:nvSpPr>
        <p:spPr>
          <a:xfrm>
            <a:off x="1782360" y="1203480"/>
            <a:ext cx="630720" cy="14223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8" name="PlaceHolder 5"/>
          <p:cNvSpPr>
            <a:spLocks noGrp="1"/>
          </p:cNvSpPr>
          <p:nvPr>
            <p:ph type="body"/>
          </p:nvPr>
        </p:nvSpPr>
        <p:spPr>
          <a:xfrm>
            <a:off x="1782360" y="2761200"/>
            <a:ext cx="630720" cy="14223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9" name="PlaceHolder 6"/>
          <p:cNvSpPr>
            <a:spLocks noGrp="1"/>
          </p:cNvSpPr>
          <p:nvPr>
            <p:ph type="body"/>
          </p:nvPr>
        </p:nvSpPr>
        <p:spPr>
          <a:xfrm>
            <a:off x="1119960" y="2761200"/>
            <a:ext cx="630720" cy="14223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0" name="PlaceHolder 7"/>
          <p:cNvSpPr>
            <a:spLocks noGrp="1"/>
          </p:cNvSpPr>
          <p:nvPr>
            <p:ph type="body"/>
          </p:nvPr>
        </p:nvSpPr>
        <p:spPr>
          <a:xfrm>
            <a:off x="457200" y="2761200"/>
            <a:ext cx="630720" cy="14223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5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1959120" cy="2982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1959120" cy="29822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955800" cy="29822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0" name="PlaceHolder 3"/>
          <p:cNvSpPr>
            <a:spLocks noGrp="1"/>
          </p:cNvSpPr>
          <p:nvPr>
            <p:ph type="body"/>
          </p:nvPr>
        </p:nvSpPr>
        <p:spPr>
          <a:xfrm>
            <a:off x="1461240" y="1203480"/>
            <a:ext cx="955800" cy="29822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8520" cy="3978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955800" cy="14223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5" name="PlaceHolder 3"/>
          <p:cNvSpPr>
            <a:spLocks noGrp="1"/>
          </p:cNvSpPr>
          <p:nvPr>
            <p:ph type="body"/>
          </p:nvPr>
        </p:nvSpPr>
        <p:spPr>
          <a:xfrm>
            <a:off x="457200" y="2761200"/>
            <a:ext cx="955800" cy="14223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6" name="PlaceHolder 4"/>
          <p:cNvSpPr>
            <a:spLocks noGrp="1"/>
          </p:cNvSpPr>
          <p:nvPr>
            <p:ph type="body"/>
          </p:nvPr>
        </p:nvSpPr>
        <p:spPr>
          <a:xfrm>
            <a:off x="1461240" y="1203480"/>
            <a:ext cx="955800" cy="29822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955800" cy="29822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9" name="PlaceHolder 3"/>
          <p:cNvSpPr>
            <a:spLocks noGrp="1"/>
          </p:cNvSpPr>
          <p:nvPr>
            <p:ph type="body"/>
          </p:nvPr>
        </p:nvSpPr>
        <p:spPr>
          <a:xfrm>
            <a:off x="1461240" y="1203480"/>
            <a:ext cx="955800" cy="14223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0" name="PlaceHolder 4"/>
          <p:cNvSpPr>
            <a:spLocks noGrp="1"/>
          </p:cNvSpPr>
          <p:nvPr>
            <p:ph type="body"/>
          </p:nvPr>
        </p:nvSpPr>
        <p:spPr>
          <a:xfrm>
            <a:off x="1461240" y="2761200"/>
            <a:ext cx="955800" cy="14223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955800" cy="14223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3" name="PlaceHolder 3"/>
          <p:cNvSpPr>
            <a:spLocks noGrp="1"/>
          </p:cNvSpPr>
          <p:nvPr>
            <p:ph type="body"/>
          </p:nvPr>
        </p:nvSpPr>
        <p:spPr>
          <a:xfrm>
            <a:off x="1461240" y="1203480"/>
            <a:ext cx="955800" cy="14223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4" name="PlaceHolder 4"/>
          <p:cNvSpPr>
            <a:spLocks noGrp="1"/>
          </p:cNvSpPr>
          <p:nvPr>
            <p:ph type="body"/>
          </p:nvPr>
        </p:nvSpPr>
        <p:spPr>
          <a:xfrm>
            <a:off x="457200" y="2761200"/>
            <a:ext cx="1959120" cy="14223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1959120" cy="14223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7" name="PlaceHolder 3"/>
          <p:cNvSpPr>
            <a:spLocks noGrp="1"/>
          </p:cNvSpPr>
          <p:nvPr>
            <p:ph type="body"/>
          </p:nvPr>
        </p:nvSpPr>
        <p:spPr>
          <a:xfrm>
            <a:off x="457200" y="2761200"/>
            <a:ext cx="1959120" cy="14223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955800" cy="14223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0" name="PlaceHolder 3"/>
          <p:cNvSpPr>
            <a:spLocks noGrp="1"/>
          </p:cNvSpPr>
          <p:nvPr>
            <p:ph type="body"/>
          </p:nvPr>
        </p:nvSpPr>
        <p:spPr>
          <a:xfrm>
            <a:off x="1461240" y="1203480"/>
            <a:ext cx="955800" cy="14223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1" name="PlaceHolder 4"/>
          <p:cNvSpPr>
            <a:spLocks noGrp="1"/>
          </p:cNvSpPr>
          <p:nvPr>
            <p:ph type="body"/>
          </p:nvPr>
        </p:nvSpPr>
        <p:spPr>
          <a:xfrm>
            <a:off x="1461240" y="2761200"/>
            <a:ext cx="955800" cy="14223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2" name="PlaceHolder 5"/>
          <p:cNvSpPr>
            <a:spLocks noGrp="1"/>
          </p:cNvSpPr>
          <p:nvPr>
            <p:ph type="body"/>
          </p:nvPr>
        </p:nvSpPr>
        <p:spPr>
          <a:xfrm>
            <a:off x="457200" y="2761200"/>
            <a:ext cx="955800" cy="14223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630720" cy="14223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5" name="PlaceHolder 3"/>
          <p:cNvSpPr>
            <a:spLocks noGrp="1"/>
          </p:cNvSpPr>
          <p:nvPr>
            <p:ph type="body"/>
          </p:nvPr>
        </p:nvSpPr>
        <p:spPr>
          <a:xfrm>
            <a:off x="1119960" y="1203480"/>
            <a:ext cx="630720" cy="14223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6" name="PlaceHolder 4"/>
          <p:cNvSpPr>
            <a:spLocks noGrp="1"/>
          </p:cNvSpPr>
          <p:nvPr>
            <p:ph type="body"/>
          </p:nvPr>
        </p:nvSpPr>
        <p:spPr>
          <a:xfrm>
            <a:off x="1782360" y="1203480"/>
            <a:ext cx="630720" cy="14223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7" name="PlaceHolder 5"/>
          <p:cNvSpPr>
            <a:spLocks noGrp="1"/>
          </p:cNvSpPr>
          <p:nvPr>
            <p:ph type="body"/>
          </p:nvPr>
        </p:nvSpPr>
        <p:spPr>
          <a:xfrm>
            <a:off x="1782360" y="2761200"/>
            <a:ext cx="630720" cy="14223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8" name="PlaceHolder 6"/>
          <p:cNvSpPr>
            <a:spLocks noGrp="1"/>
          </p:cNvSpPr>
          <p:nvPr>
            <p:ph type="body"/>
          </p:nvPr>
        </p:nvSpPr>
        <p:spPr>
          <a:xfrm>
            <a:off x="1119960" y="2761200"/>
            <a:ext cx="630720" cy="14223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9" name="PlaceHolder 7"/>
          <p:cNvSpPr>
            <a:spLocks noGrp="1"/>
          </p:cNvSpPr>
          <p:nvPr>
            <p:ph type="body"/>
          </p:nvPr>
        </p:nvSpPr>
        <p:spPr>
          <a:xfrm>
            <a:off x="457200" y="2761200"/>
            <a:ext cx="630720" cy="14223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5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1959120" cy="2982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1959120" cy="29822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955800" cy="29822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0" name="PlaceHolder 3"/>
          <p:cNvSpPr>
            <a:spLocks noGrp="1"/>
          </p:cNvSpPr>
          <p:nvPr>
            <p:ph type="body"/>
          </p:nvPr>
        </p:nvSpPr>
        <p:spPr>
          <a:xfrm>
            <a:off x="1461240" y="1203480"/>
            <a:ext cx="955800" cy="29822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8520" cy="3978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955800" cy="14223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5" name="PlaceHolder 3"/>
          <p:cNvSpPr>
            <a:spLocks noGrp="1"/>
          </p:cNvSpPr>
          <p:nvPr>
            <p:ph type="body"/>
          </p:nvPr>
        </p:nvSpPr>
        <p:spPr>
          <a:xfrm>
            <a:off x="457200" y="2761200"/>
            <a:ext cx="955800" cy="14223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6" name="PlaceHolder 4"/>
          <p:cNvSpPr>
            <a:spLocks noGrp="1"/>
          </p:cNvSpPr>
          <p:nvPr>
            <p:ph type="body"/>
          </p:nvPr>
        </p:nvSpPr>
        <p:spPr>
          <a:xfrm>
            <a:off x="1461240" y="1203480"/>
            <a:ext cx="955800" cy="29822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1959120" cy="2982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955800" cy="29822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9" name="PlaceHolder 3"/>
          <p:cNvSpPr>
            <a:spLocks noGrp="1"/>
          </p:cNvSpPr>
          <p:nvPr>
            <p:ph type="body"/>
          </p:nvPr>
        </p:nvSpPr>
        <p:spPr>
          <a:xfrm>
            <a:off x="1461240" y="1203480"/>
            <a:ext cx="955800" cy="14223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0" name="PlaceHolder 4"/>
          <p:cNvSpPr>
            <a:spLocks noGrp="1"/>
          </p:cNvSpPr>
          <p:nvPr>
            <p:ph type="body"/>
          </p:nvPr>
        </p:nvSpPr>
        <p:spPr>
          <a:xfrm>
            <a:off x="1461240" y="2761200"/>
            <a:ext cx="955800" cy="14223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955800" cy="14223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3" name="PlaceHolder 3"/>
          <p:cNvSpPr>
            <a:spLocks noGrp="1"/>
          </p:cNvSpPr>
          <p:nvPr>
            <p:ph type="body"/>
          </p:nvPr>
        </p:nvSpPr>
        <p:spPr>
          <a:xfrm>
            <a:off x="1461240" y="1203480"/>
            <a:ext cx="955800" cy="14223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4" name="PlaceHolder 4"/>
          <p:cNvSpPr>
            <a:spLocks noGrp="1"/>
          </p:cNvSpPr>
          <p:nvPr>
            <p:ph type="body"/>
          </p:nvPr>
        </p:nvSpPr>
        <p:spPr>
          <a:xfrm>
            <a:off x="457200" y="2761200"/>
            <a:ext cx="1959120" cy="14223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1959120" cy="14223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7" name="PlaceHolder 3"/>
          <p:cNvSpPr>
            <a:spLocks noGrp="1"/>
          </p:cNvSpPr>
          <p:nvPr>
            <p:ph type="body"/>
          </p:nvPr>
        </p:nvSpPr>
        <p:spPr>
          <a:xfrm>
            <a:off x="457200" y="2761200"/>
            <a:ext cx="1959120" cy="14223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955800" cy="14223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0" name="PlaceHolder 3"/>
          <p:cNvSpPr>
            <a:spLocks noGrp="1"/>
          </p:cNvSpPr>
          <p:nvPr>
            <p:ph type="body"/>
          </p:nvPr>
        </p:nvSpPr>
        <p:spPr>
          <a:xfrm>
            <a:off x="1461240" y="1203480"/>
            <a:ext cx="955800" cy="14223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1" name="PlaceHolder 4"/>
          <p:cNvSpPr>
            <a:spLocks noGrp="1"/>
          </p:cNvSpPr>
          <p:nvPr>
            <p:ph type="body"/>
          </p:nvPr>
        </p:nvSpPr>
        <p:spPr>
          <a:xfrm>
            <a:off x="1461240" y="2761200"/>
            <a:ext cx="955800" cy="14223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2" name="PlaceHolder 5"/>
          <p:cNvSpPr>
            <a:spLocks noGrp="1"/>
          </p:cNvSpPr>
          <p:nvPr>
            <p:ph type="body"/>
          </p:nvPr>
        </p:nvSpPr>
        <p:spPr>
          <a:xfrm>
            <a:off x="457200" y="2761200"/>
            <a:ext cx="955800" cy="14223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630720" cy="14223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5" name="PlaceHolder 3"/>
          <p:cNvSpPr>
            <a:spLocks noGrp="1"/>
          </p:cNvSpPr>
          <p:nvPr>
            <p:ph type="body"/>
          </p:nvPr>
        </p:nvSpPr>
        <p:spPr>
          <a:xfrm>
            <a:off x="1119960" y="1203480"/>
            <a:ext cx="630720" cy="14223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6" name="PlaceHolder 4"/>
          <p:cNvSpPr>
            <a:spLocks noGrp="1"/>
          </p:cNvSpPr>
          <p:nvPr>
            <p:ph type="body"/>
          </p:nvPr>
        </p:nvSpPr>
        <p:spPr>
          <a:xfrm>
            <a:off x="1782360" y="1203480"/>
            <a:ext cx="630720" cy="14223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7" name="PlaceHolder 5"/>
          <p:cNvSpPr>
            <a:spLocks noGrp="1"/>
          </p:cNvSpPr>
          <p:nvPr>
            <p:ph type="body"/>
          </p:nvPr>
        </p:nvSpPr>
        <p:spPr>
          <a:xfrm>
            <a:off x="1782360" y="2761200"/>
            <a:ext cx="630720" cy="14223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8" name="PlaceHolder 6"/>
          <p:cNvSpPr>
            <a:spLocks noGrp="1"/>
          </p:cNvSpPr>
          <p:nvPr>
            <p:ph type="body"/>
          </p:nvPr>
        </p:nvSpPr>
        <p:spPr>
          <a:xfrm>
            <a:off x="1119960" y="2761200"/>
            <a:ext cx="630720" cy="14223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9" name="PlaceHolder 7"/>
          <p:cNvSpPr>
            <a:spLocks noGrp="1"/>
          </p:cNvSpPr>
          <p:nvPr>
            <p:ph type="body"/>
          </p:nvPr>
        </p:nvSpPr>
        <p:spPr>
          <a:xfrm>
            <a:off x="457200" y="2761200"/>
            <a:ext cx="630720" cy="14223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1959120" cy="29822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955800" cy="29822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" name="PlaceHolder 3"/>
          <p:cNvSpPr>
            <a:spLocks noGrp="1"/>
          </p:cNvSpPr>
          <p:nvPr>
            <p:ph type="body"/>
          </p:nvPr>
        </p:nvSpPr>
        <p:spPr>
          <a:xfrm>
            <a:off x="1461240" y="1203480"/>
            <a:ext cx="955800" cy="29822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8520" cy="3978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955800" cy="14223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 type="body"/>
          </p:nvPr>
        </p:nvSpPr>
        <p:spPr>
          <a:xfrm>
            <a:off x="457200" y="2761200"/>
            <a:ext cx="955800" cy="14223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5" name="PlaceHolder 4"/>
          <p:cNvSpPr>
            <a:spLocks noGrp="1"/>
          </p:cNvSpPr>
          <p:nvPr>
            <p:ph type="body"/>
          </p:nvPr>
        </p:nvSpPr>
        <p:spPr>
          <a:xfrm>
            <a:off x="1461240" y="1203480"/>
            <a:ext cx="955800" cy="29822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1959120" cy="2982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955800" cy="29822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 type="body"/>
          </p:nvPr>
        </p:nvSpPr>
        <p:spPr>
          <a:xfrm>
            <a:off x="1461240" y="1203480"/>
            <a:ext cx="955800" cy="14223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9" name="PlaceHolder 4"/>
          <p:cNvSpPr>
            <a:spLocks noGrp="1"/>
          </p:cNvSpPr>
          <p:nvPr>
            <p:ph type="body"/>
          </p:nvPr>
        </p:nvSpPr>
        <p:spPr>
          <a:xfrm>
            <a:off x="1461240" y="2761200"/>
            <a:ext cx="955800" cy="14223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955800" cy="14223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 type="body"/>
          </p:nvPr>
        </p:nvSpPr>
        <p:spPr>
          <a:xfrm>
            <a:off x="1461240" y="1203480"/>
            <a:ext cx="955800" cy="14223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" name="PlaceHolder 4"/>
          <p:cNvSpPr>
            <a:spLocks noGrp="1"/>
          </p:cNvSpPr>
          <p:nvPr>
            <p:ph type="body"/>
          </p:nvPr>
        </p:nvSpPr>
        <p:spPr>
          <a:xfrm>
            <a:off x="457200" y="2761200"/>
            <a:ext cx="1959120" cy="14223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1959120" cy="14223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457200" y="2761200"/>
            <a:ext cx="1959120" cy="14223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955800" cy="14223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1461240" y="1203480"/>
            <a:ext cx="955800" cy="14223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0" name="PlaceHolder 4"/>
          <p:cNvSpPr>
            <a:spLocks noGrp="1"/>
          </p:cNvSpPr>
          <p:nvPr>
            <p:ph type="body"/>
          </p:nvPr>
        </p:nvSpPr>
        <p:spPr>
          <a:xfrm>
            <a:off x="1461240" y="2761200"/>
            <a:ext cx="955800" cy="14223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1" name="PlaceHolder 5"/>
          <p:cNvSpPr>
            <a:spLocks noGrp="1"/>
          </p:cNvSpPr>
          <p:nvPr>
            <p:ph type="body"/>
          </p:nvPr>
        </p:nvSpPr>
        <p:spPr>
          <a:xfrm>
            <a:off x="457200" y="2761200"/>
            <a:ext cx="955800" cy="14223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630720" cy="14223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1119960" y="1203480"/>
            <a:ext cx="630720" cy="14223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 type="body"/>
          </p:nvPr>
        </p:nvSpPr>
        <p:spPr>
          <a:xfrm>
            <a:off x="1782360" y="1203480"/>
            <a:ext cx="630720" cy="14223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6" name="PlaceHolder 5"/>
          <p:cNvSpPr>
            <a:spLocks noGrp="1"/>
          </p:cNvSpPr>
          <p:nvPr>
            <p:ph type="body"/>
          </p:nvPr>
        </p:nvSpPr>
        <p:spPr>
          <a:xfrm>
            <a:off x="1782360" y="2761200"/>
            <a:ext cx="630720" cy="14223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7" name="PlaceHolder 6"/>
          <p:cNvSpPr>
            <a:spLocks noGrp="1"/>
          </p:cNvSpPr>
          <p:nvPr>
            <p:ph type="body"/>
          </p:nvPr>
        </p:nvSpPr>
        <p:spPr>
          <a:xfrm>
            <a:off x="1119960" y="2761200"/>
            <a:ext cx="630720" cy="14223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8" name="PlaceHolder 7"/>
          <p:cNvSpPr>
            <a:spLocks noGrp="1"/>
          </p:cNvSpPr>
          <p:nvPr>
            <p:ph type="body"/>
          </p:nvPr>
        </p:nvSpPr>
        <p:spPr>
          <a:xfrm>
            <a:off x="457200" y="2761200"/>
            <a:ext cx="630720" cy="14223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1959120" cy="2982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1959120" cy="29822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955800" cy="29822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8" name="PlaceHolder 3"/>
          <p:cNvSpPr>
            <a:spLocks noGrp="1"/>
          </p:cNvSpPr>
          <p:nvPr>
            <p:ph type="body"/>
          </p:nvPr>
        </p:nvSpPr>
        <p:spPr>
          <a:xfrm>
            <a:off x="1461240" y="1203480"/>
            <a:ext cx="955800" cy="29822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1959120" cy="29822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8520" cy="3978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955800" cy="14223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457200" y="2761200"/>
            <a:ext cx="955800" cy="14223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 type="body"/>
          </p:nvPr>
        </p:nvSpPr>
        <p:spPr>
          <a:xfrm>
            <a:off x="1461240" y="1203480"/>
            <a:ext cx="955800" cy="29822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955800" cy="29822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1461240" y="1203480"/>
            <a:ext cx="955800" cy="14223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8" name="PlaceHolder 4"/>
          <p:cNvSpPr>
            <a:spLocks noGrp="1"/>
          </p:cNvSpPr>
          <p:nvPr>
            <p:ph type="body"/>
          </p:nvPr>
        </p:nvSpPr>
        <p:spPr>
          <a:xfrm>
            <a:off x="1461240" y="2761200"/>
            <a:ext cx="955800" cy="14223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955800" cy="14223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1461240" y="1203480"/>
            <a:ext cx="955800" cy="14223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2" name="PlaceHolder 4"/>
          <p:cNvSpPr>
            <a:spLocks noGrp="1"/>
          </p:cNvSpPr>
          <p:nvPr>
            <p:ph type="body"/>
          </p:nvPr>
        </p:nvSpPr>
        <p:spPr>
          <a:xfrm>
            <a:off x="457200" y="2761200"/>
            <a:ext cx="1959120" cy="14223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1959120" cy="14223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 type="body"/>
          </p:nvPr>
        </p:nvSpPr>
        <p:spPr>
          <a:xfrm>
            <a:off x="457200" y="2761200"/>
            <a:ext cx="1959120" cy="14223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955800" cy="14223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8" name="PlaceHolder 3"/>
          <p:cNvSpPr>
            <a:spLocks noGrp="1"/>
          </p:cNvSpPr>
          <p:nvPr>
            <p:ph type="body"/>
          </p:nvPr>
        </p:nvSpPr>
        <p:spPr>
          <a:xfrm>
            <a:off x="1461240" y="1203480"/>
            <a:ext cx="955800" cy="14223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9" name="PlaceHolder 4"/>
          <p:cNvSpPr>
            <a:spLocks noGrp="1"/>
          </p:cNvSpPr>
          <p:nvPr>
            <p:ph type="body"/>
          </p:nvPr>
        </p:nvSpPr>
        <p:spPr>
          <a:xfrm>
            <a:off x="1461240" y="2761200"/>
            <a:ext cx="955800" cy="14223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0" name="PlaceHolder 5"/>
          <p:cNvSpPr>
            <a:spLocks noGrp="1"/>
          </p:cNvSpPr>
          <p:nvPr>
            <p:ph type="body"/>
          </p:nvPr>
        </p:nvSpPr>
        <p:spPr>
          <a:xfrm>
            <a:off x="457200" y="2761200"/>
            <a:ext cx="955800" cy="14223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630720" cy="14223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 type="body"/>
          </p:nvPr>
        </p:nvSpPr>
        <p:spPr>
          <a:xfrm>
            <a:off x="1119960" y="1203480"/>
            <a:ext cx="630720" cy="14223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4" name="PlaceHolder 4"/>
          <p:cNvSpPr>
            <a:spLocks noGrp="1"/>
          </p:cNvSpPr>
          <p:nvPr>
            <p:ph type="body"/>
          </p:nvPr>
        </p:nvSpPr>
        <p:spPr>
          <a:xfrm>
            <a:off x="1782360" y="1203480"/>
            <a:ext cx="630720" cy="14223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5" name="PlaceHolder 5"/>
          <p:cNvSpPr>
            <a:spLocks noGrp="1"/>
          </p:cNvSpPr>
          <p:nvPr>
            <p:ph type="body"/>
          </p:nvPr>
        </p:nvSpPr>
        <p:spPr>
          <a:xfrm>
            <a:off x="1782360" y="2761200"/>
            <a:ext cx="630720" cy="14223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6" name="PlaceHolder 6"/>
          <p:cNvSpPr>
            <a:spLocks noGrp="1"/>
          </p:cNvSpPr>
          <p:nvPr>
            <p:ph type="body"/>
          </p:nvPr>
        </p:nvSpPr>
        <p:spPr>
          <a:xfrm>
            <a:off x="1119960" y="2761200"/>
            <a:ext cx="630720" cy="14223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7" name="PlaceHolder 7"/>
          <p:cNvSpPr>
            <a:spLocks noGrp="1"/>
          </p:cNvSpPr>
          <p:nvPr>
            <p:ph type="body"/>
          </p:nvPr>
        </p:nvSpPr>
        <p:spPr>
          <a:xfrm>
            <a:off x="457200" y="2761200"/>
            <a:ext cx="630720" cy="14223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2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1959120" cy="2982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1959120" cy="29822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955800" cy="29822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body"/>
          </p:nvPr>
        </p:nvSpPr>
        <p:spPr>
          <a:xfrm>
            <a:off x="1461240" y="1203480"/>
            <a:ext cx="955800" cy="29822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955800" cy="29822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7" name="PlaceHolder 3"/>
          <p:cNvSpPr>
            <a:spLocks noGrp="1"/>
          </p:cNvSpPr>
          <p:nvPr>
            <p:ph type="body"/>
          </p:nvPr>
        </p:nvSpPr>
        <p:spPr>
          <a:xfrm>
            <a:off x="1461240" y="1203480"/>
            <a:ext cx="955800" cy="29822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8520" cy="3978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955800" cy="14223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2" name="PlaceHolder 3"/>
          <p:cNvSpPr>
            <a:spLocks noGrp="1"/>
          </p:cNvSpPr>
          <p:nvPr>
            <p:ph type="body"/>
          </p:nvPr>
        </p:nvSpPr>
        <p:spPr>
          <a:xfrm>
            <a:off x="457200" y="2761200"/>
            <a:ext cx="955800" cy="14223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3" name="PlaceHolder 4"/>
          <p:cNvSpPr>
            <a:spLocks noGrp="1"/>
          </p:cNvSpPr>
          <p:nvPr>
            <p:ph type="body"/>
          </p:nvPr>
        </p:nvSpPr>
        <p:spPr>
          <a:xfrm>
            <a:off x="1461240" y="1203480"/>
            <a:ext cx="955800" cy="29822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955800" cy="29822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6" name="PlaceHolder 3"/>
          <p:cNvSpPr>
            <a:spLocks noGrp="1"/>
          </p:cNvSpPr>
          <p:nvPr>
            <p:ph type="body"/>
          </p:nvPr>
        </p:nvSpPr>
        <p:spPr>
          <a:xfrm>
            <a:off x="1461240" y="1203480"/>
            <a:ext cx="955800" cy="14223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7" name="PlaceHolder 4"/>
          <p:cNvSpPr>
            <a:spLocks noGrp="1"/>
          </p:cNvSpPr>
          <p:nvPr>
            <p:ph type="body"/>
          </p:nvPr>
        </p:nvSpPr>
        <p:spPr>
          <a:xfrm>
            <a:off x="1461240" y="2761200"/>
            <a:ext cx="955800" cy="14223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955800" cy="14223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0" name="PlaceHolder 3"/>
          <p:cNvSpPr>
            <a:spLocks noGrp="1"/>
          </p:cNvSpPr>
          <p:nvPr>
            <p:ph type="body"/>
          </p:nvPr>
        </p:nvSpPr>
        <p:spPr>
          <a:xfrm>
            <a:off x="1461240" y="1203480"/>
            <a:ext cx="955800" cy="14223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1" name="PlaceHolder 4"/>
          <p:cNvSpPr>
            <a:spLocks noGrp="1"/>
          </p:cNvSpPr>
          <p:nvPr>
            <p:ph type="body"/>
          </p:nvPr>
        </p:nvSpPr>
        <p:spPr>
          <a:xfrm>
            <a:off x="457200" y="2761200"/>
            <a:ext cx="1959120" cy="14223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1959120" cy="14223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4" name="PlaceHolder 3"/>
          <p:cNvSpPr>
            <a:spLocks noGrp="1"/>
          </p:cNvSpPr>
          <p:nvPr>
            <p:ph type="body"/>
          </p:nvPr>
        </p:nvSpPr>
        <p:spPr>
          <a:xfrm>
            <a:off x="457200" y="2761200"/>
            <a:ext cx="1959120" cy="14223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955800" cy="14223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 type="body"/>
          </p:nvPr>
        </p:nvSpPr>
        <p:spPr>
          <a:xfrm>
            <a:off x="1461240" y="1203480"/>
            <a:ext cx="955800" cy="14223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8" name="PlaceHolder 4"/>
          <p:cNvSpPr>
            <a:spLocks noGrp="1"/>
          </p:cNvSpPr>
          <p:nvPr>
            <p:ph type="body"/>
          </p:nvPr>
        </p:nvSpPr>
        <p:spPr>
          <a:xfrm>
            <a:off x="1461240" y="2761200"/>
            <a:ext cx="955800" cy="14223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9" name="PlaceHolder 5"/>
          <p:cNvSpPr>
            <a:spLocks noGrp="1"/>
          </p:cNvSpPr>
          <p:nvPr>
            <p:ph type="body"/>
          </p:nvPr>
        </p:nvSpPr>
        <p:spPr>
          <a:xfrm>
            <a:off x="457200" y="2761200"/>
            <a:ext cx="955800" cy="14223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630720" cy="14223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2" name="PlaceHolder 3"/>
          <p:cNvSpPr>
            <a:spLocks noGrp="1"/>
          </p:cNvSpPr>
          <p:nvPr>
            <p:ph type="body"/>
          </p:nvPr>
        </p:nvSpPr>
        <p:spPr>
          <a:xfrm>
            <a:off x="1119960" y="1203480"/>
            <a:ext cx="630720" cy="14223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3" name="PlaceHolder 4"/>
          <p:cNvSpPr>
            <a:spLocks noGrp="1"/>
          </p:cNvSpPr>
          <p:nvPr>
            <p:ph type="body"/>
          </p:nvPr>
        </p:nvSpPr>
        <p:spPr>
          <a:xfrm>
            <a:off x="1782360" y="1203480"/>
            <a:ext cx="630720" cy="14223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4" name="PlaceHolder 5"/>
          <p:cNvSpPr>
            <a:spLocks noGrp="1"/>
          </p:cNvSpPr>
          <p:nvPr>
            <p:ph type="body"/>
          </p:nvPr>
        </p:nvSpPr>
        <p:spPr>
          <a:xfrm>
            <a:off x="1782360" y="2761200"/>
            <a:ext cx="630720" cy="14223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5" name="PlaceHolder 6"/>
          <p:cNvSpPr>
            <a:spLocks noGrp="1"/>
          </p:cNvSpPr>
          <p:nvPr>
            <p:ph type="body"/>
          </p:nvPr>
        </p:nvSpPr>
        <p:spPr>
          <a:xfrm>
            <a:off x="1119960" y="2761200"/>
            <a:ext cx="630720" cy="14223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6" name="PlaceHolder 7"/>
          <p:cNvSpPr>
            <a:spLocks noGrp="1"/>
          </p:cNvSpPr>
          <p:nvPr>
            <p:ph type="body"/>
          </p:nvPr>
        </p:nvSpPr>
        <p:spPr>
          <a:xfrm>
            <a:off x="457200" y="2761200"/>
            <a:ext cx="630720" cy="14223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1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1959120" cy="2982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1959120" cy="29822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955800" cy="29822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6" name="PlaceHolder 3"/>
          <p:cNvSpPr>
            <a:spLocks noGrp="1"/>
          </p:cNvSpPr>
          <p:nvPr>
            <p:ph type="body"/>
          </p:nvPr>
        </p:nvSpPr>
        <p:spPr>
          <a:xfrm>
            <a:off x="1461240" y="1203480"/>
            <a:ext cx="955800" cy="29822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8520" cy="3978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955800" cy="14223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1" name="PlaceHolder 3"/>
          <p:cNvSpPr>
            <a:spLocks noGrp="1"/>
          </p:cNvSpPr>
          <p:nvPr>
            <p:ph type="body"/>
          </p:nvPr>
        </p:nvSpPr>
        <p:spPr>
          <a:xfrm>
            <a:off x="457200" y="2761200"/>
            <a:ext cx="955800" cy="14223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2" name="PlaceHolder 4"/>
          <p:cNvSpPr>
            <a:spLocks noGrp="1"/>
          </p:cNvSpPr>
          <p:nvPr>
            <p:ph type="body"/>
          </p:nvPr>
        </p:nvSpPr>
        <p:spPr>
          <a:xfrm>
            <a:off x="1461240" y="1203480"/>
            <a:ext cx="955800" cy="29822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955800" cy="29822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5" name="PlaceHolder 3"/>
          <p:cNvSpPr>
            <a:spLocks noGrp="1"/>
          </p:cNvSpPr>
          <p:nvPr>
            <p:ph type="body"/>
          </p:nvPr>
        </p:nvSpPr>
        <p:spPr>
          <a:xfrm>
            <a:off x="1461240" y="1203480"/>
            <a:ext cx="955800" cy="14223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6" name="PlaceHolder 4"/>
          <p:cNvSpPr>
            <a:spLocks noGrp="1"/>
          </p:cNvSpPr>
          <p:nvPr>
            <p:ph type="body"/>
          </p:nvPr>
        </p:nvSpPr>
        <p:spPr>
          <a:xfrm>
            <a:off x="1461240" y="2761200"/>
            <a:ext cx="955800" cy="14223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955800" cy="14223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9" name="PlaceHolder 3"/>
          <p:cNvSpPr>
            <a:spLocks noGrp="1"/>
          </p:cNvSpPr>
          <p:nvPr>
            <p:ph type="body"/>
          </p:nvPr>
        </p:nvSpPr>
        <p:spPr>
          <a:xfrm>
            <a:off x="1461240" y="1203480"/>
            <a:ext cx="955800" cy="14223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0" name="PlaceHolder 4"/>
          <p:cNvSpPr>
            <a:spLocks noGrp="1"/>
          </p:cNvSpPr>
          <p:nvPr>
            <p:ph type="body"/>
          </p:nvPr>
        </p:nvSpPr>
        <p:spPr>
          <a:xfrm>
            <a:off x="457200" y="2761200"/>
            <a:ext cx="1959120" cy="14223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1959120" cy="14223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3" name="PlaceHolder 3"/>
          <p:cNvSpPr>
            <a:spLocks noGrp="1"/>
          </p:cNvSpPr>
          <p:nvPr>
            <p:ph type="body"/>
          </p:nvPr>
        </p:nvSpPr>
        <p:spPr>
          <a:xfrm>
            <a:off x="457200" y="2761200"/>
            <a:ext cx="1959120" cy="14223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955800" cy="14223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6" name="PlaceHolder 3"/>
          <p:cNvSpPr>
            <a:spLocks noGrp="1"/>
          </p:cNvSpPr>
          <p:nvPr>
            <p:ph type="body"/>
          </p:nvPr>
        </p:nvSpPr>
        <p:spPr>
          <a:xfrm>
            <a:off x="1461240" y="1203480"/>
            <a:ext cx="955800" cy="14223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7" name="PlaceHolder 4"/>
          <p:cNvSpPr>
            <a:spLocks noGrp="1"/>
          </p:cNvSpPr>
          <p:nvPr>
            <p:ph type="body"/>
          </p:nvPr>
        </p:nvSpPr>
        <p:spPr>
          <a:xfrm>
            <a:off x="1461240" y="2761200"/>
            <a:ext cx="955800" cy="14223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8" name="PlaceHolder 5"/>
          <p:cNvSpPr>
            <a:spLocks noGrp="1"/>
          </p:cNvSpPr>
          <p:nvPr>
            <p:ph type="body"/>
          </p:nvPr>
        </p:nvSpPr>
        <p:spPr>
          <a:xfrm>
            <a:off x="457200" y="2761200"/>
            <a:ext cx="955800" cy="14223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8520" cy="3978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630720" cy="14223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1" name="PlaceHolder 3"/>
          <p:cNvSpPr>
            <a:spLocks noGrp="1"/>
          </p:cNvSpPr>
          <p:nvPr>
            <p:ph type="body"/>
          </p:nvPr>
        </p:nvSpPr>
        <p:spPr>
          <a:xfrm>
            <a:off x="1119960" y="1203480"/>
            <a:ext cx="630720" cy="14223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2" name="PlaceHolder 4"/>
          <p:cNvSpPr>
            <a:spLocks noGrp="1"/>
          </p:cNvSpPr>
          <p:nvPr>
            <p:ph type="body"/>
          </p:nvPr>
        </p:nvSpPr>
        <p:spPr>
          <a:xfrm>
            <a:off x="1782360" y="1203480"/>
            <a:ext cx="630720" cy="14223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3" name="PlaceHolder 5"/>
          <p:cNvSpPr>
            <a:spLocks noGrp="1"/>
          </p:cNvSpPr>
          <p:nvPr>
            <p:ph type="body"/>
          </p:nvPr>
        </p:nvSpPr>
        <p:spPr>
          <a:xfrm>
            <a:off x="1782360" y="2761200"/>
            <a:ext cx="630720" cy="14223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4" name="PlaceHolder 6"/>
          <p:cNvSpPr>
            <a:spLocks noGrp="1"/>
          </p:cNvSpPr>
          <p:nvPr>
            <p:ph type="body"/>
          </p:nvPr>
        </p:nvSpPr>
        <p:spPr>
          <a:xfrm>
            <a:off x="1119960" y="2761200"/>
            <a:ext cx="630720" cy="14223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5" name="PlaceHolder 7"/>
          <p:cNvSpPr>
            <a:spLocks noGrp="1"/>
          </p:cNvSpPr>
          <p:nvPr>
            <p:ph type="body"/>
          </p:nvPr>
        </p:nvSpPr>
        <p:spPr>
          <a:xfrm>
            <a:off x="457200" y="2761200"/>
            <a:ext cx="630720" cy="14223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0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1959120" cy="2982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1959120" cy="29822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955800" cy="29822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5" name="PlaceHolder 3"/>
          <p:cNvSpPr>
            <a:spLocks noGrp="1"/>
          </p:cNvSpPr>
          <p:nvPr>
            <p:ph type="body"/>
          </p:nvPr>
        </p:nvSpPr>
        <p:spPr>
          <a:xfrm>
            <a:off x="1461240" y="1203480"/>
            <a:ext cx="955800" cy="29822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8520" cy="3978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955800" cy="14223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0" name="PlaceHolder 3"/>
          <p:cNvSpPr>
            <a:spLocks noGrp="1"/>
          </p:cNvSpPr>
          <p:nvPr>
            <p:ph type="body"/>
          </p:nvPr>
        </p:nvSpPr>
        <p:spPr>
          <a:xfrm>
            <a:off x="457200" y="2761200"/>
            <a:ext cx="955800" cy="14223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1" name="PlaceHolder 4"/>
          <p:cNvSpPr>
            <a:spLocks noGrp="1"/>
          </p:cNvSpPr>
          <p:nvPr>
            <p:ph type="body"/>
          </p:nvPr>
        </p:nvSpPr>
        <p:spPr>
          <a:xfrm>
            <a:off x="1461240" y="1203480"/>
            <a:ext cx="955800" cy="29822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955800" cy="29822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4" name="PlaceHolder 3"/>
          <p:cNvSpPr>
            <a:spLocks noGrp="1"/>
          </p:cNvSpPr>
          <p:nvPr>
            <p:ph type="body"/>
          </p:nvPr>
        </p:nvSpPr>
        <p:spPr>
          <a:xfrm>
            <a:off x="1461240" y="1203480"/>
            <a:ext cx="955800" cy="14223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5" name="PlaceHolder 4"/>
          <p:cNvSpPr>
            <a:spLocks noGrp="1"/>
          </p:cNvSpPr>
          <p:nvPr>
            <p:ph type="body"/>
          </p:nvPr>
        </p:nvSpPr>
        <p:spPr>
          <a:xfrm>
            <a:off x="1461240" y="2761200"/>
            <a:ext cx="955800" cy="14223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955800" cy="14223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8" name="PlaceHolder 3"/>
          <p:cNvSpPr>
            <a:spLocks noGrp="1"/>
          </p:cNvSpPr>
          <p:nvPr>
            <p:ph type="body"/>
          </p:nvPr>
        </p:nvSpPr>
        <p:spPr>
          <a:xfrm>
            <a:off x="1461240" y="1203480"/>
            <a:ext cx="955800" cy="14223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9" name="PlaceHolder 4"/>
          <p:cNvSpPr>
            <a:spLocks noGrp="1"/>
          </p:cNvSpPr>
          <p:nvPr>
            <p:ph type="body"/>
          </p:nvPr>
        </p:nvSpPr>
        <p:spPr>
          <a:xfrm>
            <a:off x="457200" y="2761200"/>
            <a:ext cx="1959120" cy="14223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955800" cy="14223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457200" y="2761200"/>
            <a:ext cx="955800" cy="14223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 type="body"/>
          </p:nvPr>
        </p:nvSpPr>
        <p:spPr>
          <a:xfrm>
            <a:off x="1461240" y="1203480"/>
            <a:ext cx="955800" cy="29822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1959120" cy="14223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2" name="PlaceHolder 3"/>
          <p:cNvSpPr>
            <a:spLocks noGrp="1"/>
          </p:cNvSpPr>
          <p:nvPr>
            <p:ph type="body"/>
          </p:nvPr>
        </p:nvSpPr>
        <p:spPr>
          <a:xfrm>
            <a:off x="457200" y="2761200"/>
            <a:ext cx="1959120" cy="14223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955800" cy="14223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5" name="PlaceHolder 3"/>
          <p:cNvSpPr>
            <a:spLocks noGrp="1"/>
          </p:cNvSpPr>
          <p:nvPr>
            <p:ph type="body"/>
          </p:nvPr>
        </p:nvSpPr>
        <p:spPr>
          <a:xfrm>
            <a:off x="1461240" y="1203480"/>
            <a:ext cx="955800" cy="14223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6" name="PlaceHolder 4"/>
          <p:cNvSpPr>
            <a:spLocks noGrp="1"/>
          </p:cNvSpPr>
          <p:nvPr>
            <p:ph type="body"/>
          </p:nvPr>
        </p:nvSpPr>
        <p:spPr>
          <a:xfrm>
            <a:off x="1461240" y="2761200"/>
            <a:ext cx="955800" cy="14223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7" name="PlaceHolder 5"/>
          <p:cNvSpPr>
            <a:spLocks noGrp="1"/>
          </p:cNvSpPr>
          <p:nvPr>
            <p:ph type="body"/>
          </p:nvPr>
        </p:nvSpPr>
        <p:spPr>
          <a:xfrm>
            <a:off x="457200" y="2761200"/>
            <a:ext cx="955800" cy="14223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630720" cy="14223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0" name="PlaceHolder 3"/>
          <p:cNvSpPr>
            <a:spLocks noGrp="1"/>
          </p:cNvSpPr>
          <p:nvPr>
            <p:ph type="body"/>
          </p:nvPr>
        </p:nvSpPr>
        <p:spPr>
          <a:xfrm>
            <a:off x="1119960" y="1203480"/>
            <a:ext cx="630720" cy="14223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1" name="PlaceHolder 4"/>
          <p:cNvSpPr>
            <a:spLocks noGrp="1"/>
          </p:cNvSpPr>
          <p:nvPr>
            <p:ph type="body"/>
          </p:nvPr>
        </p:nvSpPr>
        <p:spPr>
          <a:xfrm>
            <a:off x="1782360" y="1203480"/>
            <a:ext cx="630720" cy="14223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2" name="PlaceHolder 5"/>
          <p:cNvSpPr>
            <a:spLocks noGrp="1"/>
          </p:cNvSpPr>
          <p:nvPr>
            <p:ph type="body"/>
          </p:nvPr>
        </p:nvSpPr>
        <p:spPr>
          <a:xfrm>
            <a:off x="1782360" y="2761200"/>
            <a:ext cx="630720" cy="14223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3" name="PlaceHolder 6"/>
          <p:cNvSpPr>
            <a:spLocks noGrp="1"/>
          </p:cNvSpPr>
          <p:nvPr>
            <p:ph type="body"/>
          </p:nvPr>
        </p:nvSpPr>
        <p:spPr>
          <a:xfrm>
            <a:off x="1119960" y="2761200"/>
            <a:ext cx="630720" cy="14223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4" name="PlaceHolder 7"/>
          <p:cNvSpPr>
            <a:spLocks noGrp="1"/>
          </p:cNvSpPr>
          <p:nvPr>
            <p:ph type="body"/>
          </p:nvPr>
        </p:nvSpPr>
        <p:spPr>
          <a:xfrm>
            <a:off x="457200" y="2761200"/>
            <a:ext cx="630720" cy="14223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9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1959120" cy="2982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1959120" cy="29822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955800" cy="29822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4" name="PlaceHolder 3"/>
          <p:cNvSpPr>
            <a:spLocks noGrp="1"/>
          </p:cNvSpPr>
          <p:nvPr>
            <p:ph type="body"/>
          </p:nvPr>
        </p:nvSpPr>
        <p:spPr>
          <a:xfrm>
            <a:off x="1461240" y="1203480"/>
            <a:ext cx="955800" cy="29822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8520" cy="3978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955800" cy="14223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9" name="PlaceHolder 3"/>
          <p:cNvSpPr>
            <a:spLocks noGrp="1"/>
          </p:cNvSpPr>
          <p:nvPr>
            <p:ph type="body"/>
          </p:nvPr>
        </p:nvSpPr>
        <p:spPr>
          <a:xfrm>
            <a:off x="457200" y="2761200"/>
            <a:ext cx="955800" cy="14223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0" name="PlaceHolder 4"/>
          <p:cNvSpPr>
            <a:spLocks noGrp="1"/>
          </p:cNvSpPr>
          <p:nvPr>
            <p:ph type="body"/>
          </p:nvPr>
        </p:nvSpPr>
        <p:spPr>
          <a:xfrm>
            <a:off x="1461240" y="1203480"/>
            <a:ext cx="955800" cy="29822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955800" cy="29822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1461240" y="1203480"/>
            <a:ext cx="955800" cy="14223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1461240" y="2761200"/>
            <a:ext cx="955800" cy="14223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955800" cy="29822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3" name="PlaceHolder 3"/>
          <p:cNvSpPr>
            <a:spLocks noGrp="1"/>
          </p:cNvSpPr>
          <p:nvPr>
            <p:ph type="body"/>
          </p:nvPr>
        </p:nvSpPr>
        <p:spPr>
          <a:xfrm>
            <a:off x="1461240" y="1203480"/>
            <a:ext cx="955800" cy="14223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4" name="PlaceHolder 4"/>
          <p:cNvSpPr>
            <a:spLocks noGrp="1"/>
          </p:cNvSpPr>
          <p:nvPr>
            <p:ph type="body"/>
          </p:nvPr>
        </p:nvSpPr>
        <p:spPr>
          <a:xfrm>
            <a:off x="1461240" y="2761200"/>
            <a:ext cx="955800" cy="14223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955800" cy="14223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7" name="PlaceHolder 3"/>
          <p:cNvSpPr>
            <a:spLocks noGrp="1"/>
          </p:cNvSpPr>
          <p:nvPr>
            <p:ph type="body"/>
          </p:nvPr>
        </p:nvSpPr>
        <p:spPr>
          <a:xfrm>
            <a:off x="1461240" y="1203480"/>
            <a:ext cx="955800" cy="14223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8" name="PlaceHolder 4"/>
          <p:cNvSpPr>
            <a:spLocks noGrp="1"/>
          </p:cNvSpPr>
          <p:nvPr>
            <p:ph type="body"/>
          </p:nvPr>
        </p:nvSpPr>
        <p:spPr>
          <a:xfrm>
            <a:off x="457200" y="2761200"/>
            <a:ext cx="1959120" cy="14223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1959120" cy="14223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1" name="PlaceHolder 3"/>
          <p:cNvSpPr>
            <a:spLocks noGrp="1"/>
          </p:cNvSpPr>
          <p:nvPr>
            <p:ph type="body"/>
          </p:nvPr>
        </p:nvSpPr>
        <p:spPr>
          <a:xfrm>
            <a:off x="457200" y="2761200"/>
            <a:ext cx="1959120" cy="14223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955800" cy="14223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4" name="PlaceHolder 3"/>
          <p:cNvSpPr>
            <a:spLocks noGrp="1"/>
          </p:cNvSpPr>
          <p:nvPr>
            <p:ph type="body"/>
          </p:nvPr>
        </p:nvSpPr>
        <p:spPr>
          <a:xfrm>
            <a:off x="1461240" y="1203480"/>
            <a:ext cx="955800" cy="14223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5" name="PlaceHolder 4"/>
          <p:cNvSpPr>
            <a:spLocks noGrp="1"/>
          </p:cNvSpPr>
          <p:nvPr>
            <p:ph type="body"/>
          </p:nvPr>
        </p:nvSpPr>
        <p:spPr>
          <a:xfrm>
            <a:off x="1461240" y="2761200"/>
            <a:ext cx="955800" cy="14223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6" name="PlaceHolder 5"/>
          <p:cNvSpPr>
            <a:spLocks noGrp="1"/>
          </p:cNvSpPr>
          <p:nvPr>
            <p:ph type="body"/>
          </p:nvPr>
        </p:nvSpPr>
        <p:spPr>
          <a:xfrm>
            <a:off x="457200" y="2761200"/>
            <a:ext cx="955800" cy="14223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630720" cy="14223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9" name="PlaceHolder 3"/>
          <p:cNvSpPr>
            <a:spLocks noGrp="1"/>
          </p:cNvSpPr>
          <p:nvPr>
            <p:ph type="body"/>
          </p:nvPr>
        </p:nvSpPr>
        <p:spPr>
          <a:xfrm>
            <a:off x="1119960" y="1203480"/>
            <a:ext cx="630720" cy="14223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0" name="PlaceHolder 4"/>
          <p:cNvSpPr>
            <a:spLocks noGrp="1"/>
          </p:cNvSpPr>
          <p:nvPr>
            <p:ph type="body"/>
          </p:nvPr>
        </p:nvSpPr>
        <p:spPr>
          <a:xfrm>
            <a:off x="1782360" y="1203480"/>
            <a:ext cx="630720" cy="14223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1" name="PlaceHolder 5"/>
          <p:cNvSpPr>
            <a:spLocks noGrp="1"/>
          </p:cNvSpPr>
          <p:nvPr>
            <p:ph type="body"/>
          </p:nvPr>
        </p:nvSpPr>
        <p:spPr>
          <a:xfrm>
            <a:off x="1782360" y="2761200"/>
            <a:ext cx="630720" cy="14223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2" name="PlaceHolder 6"/>
          <p:cNvSpPr>
            <a:spLocks noGrp="1"/>
          </p:cNvSpPr>
          <p:nvPr>
            <p:ph type="body"/>
          </p:nvPr>
        </p:nvSpPr>
        <p:spPr>
          <a:xfrm>
            <a:off x="1119960" y="2761200"/>
            <a:ext cx="630720" cy="14223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3" name="PlaceHolder 7"/>
          <p:cNvSpPr>
            <a:spLocks noGrp="1"/>
          </p:cNvSpPr>
          <p:nvPr>
            <p:ph type="body"/>
          </p:nvPr>
        </p:nvSpPr>
        <p:spPr>
          <a:xfrm>
            <a:off x="457200" y="2761200"/>
            <a:ext cx="630720" cy="14223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8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8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1959120" cy="2982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1959120" cy="29822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955800" cy="29822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3" name="PlaceHolder 3"/>
          <p:cNvSpPr>
            <a:spLocks noGrp="1"/>
          </p:cNvSpPr>
          <p:nvPr>
            <p:ph type="body"/>
          </p:nvPr>
        </p:nvSpPr>
        <p:spPr>
          <a:xfrm>
            <a:off x="1461240" y="1203480"/>
            <a:ext cx="955800" cy="29822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955800" cy="14223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1461240" y="1203480"/>
            <a:ext cx="955800" cy="14223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457200" y="2761200"/>
            <a:ext cx="1959120" cy="14223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8520" cy="3978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955800" cy="14223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8" name="PlaceHolder 3"/>
          <p:cNvSpPr>
            <a:spLocks noGrp="1"/>
          </p:cNvSpPr>
          <p:nvPr>
            <p:ph type="body"/>
          </p:nvPr>
        </p:nvSpPr>
        <p:spPr>
          <a:xfrm>
            <a:off x="457200" y="2761200"/>
            <a:ext cx="955800" cy="14223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9" name="PlaceHolder 4"/>
          <p:cNvSpPr>
            <a:spLocks noGrp="1"/>
          </p:cNvSpPr>
          <p:nvPr>
            <p:ph type="body"/>
          </p:nvPr>
        </p:nvSpPr>
        <p:spPr>
          <a:xfrm>
            <a:off x="1461240" y="1203480"/>
            <a:ext cx="955800" cy="29822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955800" cy="29822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2" name="PlaceHolder 3"/>
          <p:cNvSpPr>
            <a:spLocks noGrp="1"/>
          </p:cNvSpPr>
          <p:nvPr>
            <p:ph type="body"/>
          </p:nvPr>
        </p:nvSpPr>
        <p:spPr>
          <a:xfrm>
            <a:off x="1461240" y="1203480"/>
            <a:ext cx="955800" cy="14223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3" name="PlaceHolder 4"/>
          <p:cNvSpPr>
            <a:spLocks noGrp="1"/>
          </p:cNvSpPr>
          <p:nvPr>
            <p:ph type="body"/>
          </p:nvPr>
        </p:nvSpPr>
        <p:spPr>
          <a:xfrm>
            <a:off x="1461240" y="2761200"/>
            <a:ext cx="955800" cy="14223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955800" cy="14223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6" name="PlaceHolder 3"/>
          <p:cNvSpPr>
            <a:spLocks noGrp="1"/>
          </p:cNvSpPr>
          <p:nvPr>
            <p:ph type="body"/>
          </p:nvPr>
        </p:nvSpPr>
        <p:spPr>
          <a:xfrm>
            <a:off x="1461240" y="1203480"/>
            <a:ext cx="955800" cy="14223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7" name="PlaceHolder 4"/>
          <p:cNvSpPr>
            <a:spLocks noGrp="1"/>
          </p:cNvSpPr>
          <p:nvPr>
            <p:ph type="body"/>
          </p:nvPr>
        </p:nvSpPr>
        <p:spPr>
          <a:xfrm>
            <a:off x="457200" y="2761200"/>
            <a:ext cx="1959120" cy="14223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1959120" cy="14223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0" name="PlaceHolder 3"/>
          <p:cNvSpPr>
            <a:spLocks noGrp="1"/>
          </p:cNvSpPr>
          <p:nvPr>
            <p:ph type="body"/>
          </p:nvPr>
        </p:nvSpPr>
        <p:spPr>
          <a:xfrm>
            <a:off x="457200" y="2761200"/>
            <a:ext cx="1959120" cy="14223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955800" cy="14223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3" name="PlaceHolder 3"/>
          <p:cNvSpPr>
            <a:spLocks noGrp="1"/>
          </p:cNvSpPr>
          <p:nvPr>
            <p:ph type="body"/>
          </p:nvPr>
        </p:nvSpPr>
        <p:spPr>
          <a:xfrm>
            <a:off x="1461240" y="1203480"/>
            <a:ext cx="955800" cy="14223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4" name="PlaceHolder 4"/>
          <p:cNvSpPr>
            <a:spLocks noGrp="1"/>
          </p:cNvSpPr>
          <p:nvPr>
            <p:ph type="body"/>
          </p:nvPr>
        </p:nvSpPr>
        <p:spPr>
          <a:xfrm>
            <a:off x="1461240" y="2761200"/>
            <a:ext cx="955800" cy="14223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5" name="PlaceHolder 5"/>
          <p:cNvSpPr>
            <a:spLocks noGrp="1"/>
          </p:cNvSpPr>
          <p:nvPr>
            <p:ph type="body"/>
          </p:nvPr>
        </p:nvSpPr>
        <p:spPr>
          <a:xfrm>
            <a:off x="457200" y="2761200"/>
            <a:ext cx="955800" cy="14223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630720" cy="14223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8" name="PlaceHolder 3"/>
          <p:cNvSpPr>
            <a:spLocks noGrp="1"/>
          </p:cNvSpPr>
          <p:nvPr>
            <p:ph type="body"/>
          </p:nvPr>
        </p:nvSpPr>
        <p:spPr>
          <a:xfrm>
            <a:off x="1119960" y="1203480"/>
            <a:ext cx="630720" cy="14223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9" name="PlaceHolder 4"/>
          <p:cNvSpPr>
            <a:spLocks noGrp="1"/>
          </p:cNvSpPr>
          <p:nvPr>
            <p:ph type="body"/>
          </p:nvPr>
        </p:nvSpPr>
        <p:spPr>
          <a:xfrm>
            <a:off x="1782360" y="1203480"/>
            <a:ext cx="630720" cy="14223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0" name="PlaceHolder 5"/>
          <p:cNvSpPr>
            <a:spLocks noGrp="1"/>
          </p:cNvSpPr>
          <p:nvPr>
            <p:ph type="body"/>
          </p:nvPr>
        </p:nvSpPr>
        <p:spPr>
          <a:xfrm>
            <a:off x="1782360" y="2761200"/>
            <a:ext cx="630720" cy="14223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1" name="PlaceHolder 6"/>
          <p:cNvSpPr>
            <a:spLocks noGrp="1"/>
          </p:cNvSpPr>
          <p:nvPr>
            <p:ph type="body"/>
          </p:nvPr>
        </p:nvSpPr>
        <p:spPr>
          <a:xfrm>
            <a:off x="1119960" y="2761200"/>
            <a:ext cx="630720" cy="14223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2" name="PlaceHolder 7"/>
          <p:cNvSpPr>
            <a:spLocks noGrp="1"/>
          </p:cNvSpPr>
          <p:nvPr>
            <p:ph type="body"/>
          </p:nvPr>
        </p:nvSpPr>
        <p:spPr>
          <a:xfrm>
            <a:off x="457200" y="2761200"/>
            <a:ext cx="630720" cy="14223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9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7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1959120" cy="2982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1959120" cy="29822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image" Target="../media/image10.jpeg"/><Relationship Id="rId3" Type="http://schemas.openxmlformats.org/officeDocument/2006/relationships/slideLayout" Target="../slideLayouts/slideLayout109.xml"/><Relationship Id="rId4" Type="http://schemas.openxmlformats.org/officeDocument/2006/relationships/slideLayout" Target="../slideLayouts/slideLayout110.xml"/><Relationship Id="rId5" Type="http://schemas.openxmlformats.org/officeDocument/2006/relationships/slideLayout" Target="../slideLayouts/slideLayout111.xml"/><Relationship Id="rId6" Type="http://schemas.openxmlformats.org/officeDocument/2006/relationships/slideLayout" Target="../slideLayouts/slideLayout112.xml"/><Relationship Id="rId7" Type="http://schemas.openxmlformats.org/officeDocument/2006/relationships/slideLayout" Target="../slideLayouts/slideLayout113.xml"/><Relationship Id="rId8" Type="http://schemas.openxmlformats.org/officeDocument/2006/relationships/slideLayout" Target="../slideLayouts/slideLayout114.xml"/><Relationship Id="rId9" Type="http://schemas.openxmlformats.org/officeDocument/2006/relationships/slideLayout" Target="../slideLayouts/slideLayout115.xml"/><Relationship Id="rId10" Type="http://schemas.openxmlformats.org/officeDocument/2006/relationships/slideLayout" Target="../slideLayouts/slideLayout116.xml"/><Relationship Id="rId11" Type="http://schemas.openxmlformats.org/officeDocument/2006/relationships/slideLayout" Target="../slideLayouts/slideLayout117.xml"/><Relationship Id="rId12" Type="http://schemas.openxmlformats.org/officeDocument/2006/relationships/slideLayout" Target="../slideLayouts/slideLayout118.xml"/><Relationship Id="rId13" Type="http://schemas.openxmlformats.org/officeDocument/2006/relationships/slideLayout" Target="../slideLayouts/slideLayout119.xml"/><Relationship Id="rId14" Type="http://schemas.openxmlformats.org/officeDocument/2006/relationships/slideLayout" Target="../slideLayouts/slideLayout120.xml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image" Target="../media/image11.jpeg"/><Relationship Id="rId3" Type="http://schemas.openxmlformats.org/officeDocument/2006/relationships/slideLayout" Target="../slideLayouts/slideLayout121.xml"/><Relationship Id="rId4" Type="http://schemas.openxmlformats.org/officeDocument/2006/relationships/slideLayout" Target="../slideLayouts/slideLayout122.xml"/><Relationship Id="rId5" Type="http://schemas.openxmlformats.org/officeDocument/2006/relationships/slideLayout" Target="../slideLayouts/slideLayout123.xml"/><Relationship Id="rId6" Type="http://schemas.openxmlformats.org/officeDocument/2006/relationships/slideLayout" Target="../slideLayouts/slideLayout124.xml"/><Relationship Id="rId7" Type="http://schemas.openxmlformats.org/officeDocument/2006/relationships/slideLayout" Target="../slideLayouts/slideLayout125.xml"/><Relationship Id="rId8" Type="http://schemas.openxmlformats.org/officeDocument/2006/relationships/slideLayout" Target="../slideLayouts/slideLayout126.xml"/><Relationship Id="rId9" Type="http://schemas.openxmlformats.org/officeDocument/2006/relationships/slideLayout" Target="../slideLayouts/slideLayout127.xml"/><Relationship Id="rId10" Type="http://schemas.openxmlformats.org/officeDocument/2006/relationships/slideLayout" Target="../slideLayouts/slideLayout128.xml"/><Relationship Id="rId11" Type="http://schemas.openxmlformats.org/officeDocument/2006/relationships/slideLayout" Target="../slideLayouts/slideLayout129.xml"/><Relationship Id="rId12" Type="http://schemas.openxmlformats.org/officeDocument/2006/relationships/slideLayout" Target="../slideLayouts/slideLayout130.xml"/><Relationship Id="rId13" Type="http://schemas.openxmlformats.org/officeDocument/2006/relationships/slideLayout" Target="../slideLayouts/slideLayout131.xml"/><Relationship Id="rId14" Type="http://schemas.openxmlformats.org/officeDocument/2006/relationships/slideLayout" Target="../slideLayouts/slideLayout132.xml"/>
</Relationships>
</file>

<file path=ppt/slideMasters/_rels/slideMaster12.xml.rels><?xml version="1.0" encoding="UTF-8"?>
<Relationships xmlns="http://schemas.openxmlformats.org/package/2006/relationships"><Relationship Id="rId1" Type="http://schemas.openxmlformats.org/officeDocument/2006/relationships/theme" Target="../theme/theme12.xml"/><Relationship Id="rId2" Type="http://schemas.openxmlformats.org/officeDocument/2006/relationships/image" Target="../media/image12.jpeg"/><Relationship Id="rId3" Type="http://schemas.openxmlformats.org/officeDocument/2006/relationships/slideLayout" Target="../slideLayouts/slideLayout133.xml"/><Relationship Id="rId4" Type="http://schemas.openxmlformats.org/officeDocument/2006/relationships/slideLayout" Target="../slideLayouts/slideLayout134.xml"/><Relationship Id="rId5" Type="http://schemas.openxmlformats.org/officeDocument/2006/relationships/slideLayout" Target="../slideLayouts/slideLayout135.xml"/><Relationship Id="rId6" Type="http://schemas.openxmlformats.org/officeDocument/2006/relationships/slideLayout" Target="../slideLayouts/slideLayout136.xml"/><Relationship Id="rId7" Type="http://schemas.openxmlformats.org/officeDocument/2006/relationships/slideLayout" Target="../slideLayouts/slideLayout137.xml"/><Relationship Id="rId8" Type="http://schemas.openxmlformats.org/officeDocument/2006/relationships/slideLayout" Target="../slideLayouts/slideLayout138.xml"/><Relationship Id="rId9" Type="http://schemas.openxmlformats.org/officeDocument/2006/relationships/slideLayout" Target="../slideLayouts/slideLayout139.xml"/><Relationship Id="rId10" Type="http://schemas.openxmlformats.org/officeDocument/2006/relationships/slideLayout" Target="../slideLayouts/slideLayout140.xml"/><Relationship Id="rId11" Type="http://schemas.openxmlformats.org/officeDocument/2006/relationships/slideLayout" Target="../slideLayouts/slideLayout141.xml"/><Relationship Id="rId12" Type="http://schemas.openxmlformats.org/officeDocument/2006/relationships/slideLayout" Target="../slideLayouts/slideLayout142.xml"/><Relationship Id="rId13" Type="http://schemas.openxmlformats.org/officeDocument/2006/relationships/slideLayout" Target="../slideLayouts/slideLayout143.xml"/><Relationship Id="rId14" Type="http://schemas.openxmlformats.org/officeDocument/2006/relationships/slideLayout" Target="../slideLayouts/slideLayout144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jpe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3.jpeg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4.jpeg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5.jpeg"/><Relationship Id="rId3" Type="http://schemas.openxmlformats.org/officeDocument/2006/relationships/slideLayout" Target="../slideLayouts/slideLayout49.xml"/><Relationship Id="rId4" Type="http://schemas.openxmlformats.org/officeDocument/2006/relationships/slideLayout" Target="../slideLayouts/slideLayout50.xml"/><Relationship Id="rId5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3.xml"/><Relationship Id="rId8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58.xml"/><Relationship Id="rId13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6.jpeg"/><Relationship Id="rId3" Type="http://schemas.openxmlformats.org/officeDocument/2006/relationships/slideLayout" Target="../slideLayouts/slideLayout61.xml"/><Relationship Id="rId4" Type="http://schemas.openxmlformats.org/officeDocument/2006/relationships/slideLayout" Target="../slideLayouts/slideLayout62.xml"/><Relationship Id="rId5" Type="http://schemas.openxmlformats.org/officeDocument/2006/relationships/slideLayout" Target="../slideLayouts/slideLayout63.xml"/><Relationship Id="rId6" Type="http://schemas.openxmlformats.org/officeDocument/2006/relationships/slideLayout" Target="../slideLayouts/slideLayout64.xml"/><Relationship Id="rId7" Type="http://schemas.openxmlformats.org/officeDocument/2006/relationships/slideLayout" Target="../slideLayouts/slideLayout65.xml"/><Relationship Id="rId8" Type="http://schemas.openxmlformats.org/officeDocument/2006/relationships/slideLayout" Target="../slideLayouts/slideLayout66.xml"/><Relationship Id="rId9" Type="http://schemas.openxmlformats.org/officeDocument/2006/relationships/slideLayout" Target="../slideLayouts/slideLayout67.xml"/><Relationship Id="rId10" Type="http://schemas.openxmlformats.org/officeDocument/2006/relationships/slideLayout" Target="../slideLayouts/slideLayout68.xml"/><Relationship Id="rId11" Type="http://schemas.openxmlformats.org/officeDocument/2006/relationships/slideLayout" Target="../slideLayouts/slideLayout69.xml"/><Relationship Id="rId12" Type="http://schemas.openxmlformats.org/officeDocument/2006/relationships/slideLayout" Target="../slideLayouts/slideLayout70.xml"/><Relationship Id="rId13" Type="http://schemas.openxmlformats.org/officeDocument/2006/relationships/slideLayout" Target="../slideLayouts/slideLayout71.xml"/><Relationship Id="rId14" Type="http://schemas.openxmlformats.org/officeDocument/2006/relationships/slideLayout" Target="../slideLayouts/slideLayout72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image" Target="../media/image7.jpeg"/><Relationship Id="rId3" Type="http://schemas.openxmlformats.org/officeDocument/2006/relationships/slideLayout" Target="../slideLayouts/slideLayout73.xml"/><Relationship Id="rId4" Type="http://schemas.openxmlformats.org/officeDocument/2006/relationships/slideLayout" Target="../slideLayouts/slideLayout74.xml"/><Relationship Id="rId5" Type="http://schemas.openxmlformats.org/officeDocument/2006/relationships/slideLayout" Target="../slideLayouts/slideLayout75.xml"/><Relationship Id="rId6" Type="http://schemas.openxmlformats.org/officeDocument/2006/relationships/slideLayout" Target="../slideLayouts/slideLayout76.xml"/><Relationship Id="rId7" Type="http://schemas.openxmlformats.org/officeDocument/2006/relationships/slideLayout" Target="../slideLayouts/slideLayout77.xml"/><Relationship Id="rId8" Type="http://schemas.openxmlformats.org/officeDocument/2006/relationships/slideLayout" Target="../slideLayouts/slideLayout78.xml"/><Relationship Id="rId9" Type="http://schemas.openxmlformats.org/officeDocument/2006/relationships/slideLayout" Target="../slideLayouts/slideLayout79.xml"/><Relationship Id="rId10" Type="http://schemas.openxmlformats.org/officeDocument/2006/relationships/slideLayout" Target="../slideLayouts/slideLayout80.xml"/><Relationship Id="rId11" Type="http://schemas.openxmlformats.org/officeDocument/2006/relationships/slideLayout" Target="../slideLayouts/slideLayout81.xml"/><Relationship Id="rId12" Type="http://schemas.openxmlformats.org/officeDocument/2006/relationships/slideLayout" Target="../slideLayouts/slideLayout82.xml"/><Relationship Id="rId13" Type="http://schemas.openxmlformats.org/officeDocument/2006/relationships/slideLayout" Target="../slideLayouts/slideLayout83.xml"/><Relationship Id="rId14" Type="http://schemas.openxmlformats.org/officeDocument/2006/relationships/slideLayout" Target="../slideLayouts/slideLayout84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image" Target="../media/image8.jpeg"/><Relationship Id="rId3" Type="http://schemas.openxmlformats.org/officeDocument/2006/relationships/slideLayout" Target="../slideLayouts/slideLayout85.xml"/><Relationship Id="rId4" Type="http://schemas.openxmlformats.org/officeDocument/2006/relationships/slideLayout" Target="../slideLayouts/slideLayout86.xml"/><Relationship Id="rId5" Type="http://schemas.openxmlformats.org/officeDocument/2006/relationships/slideLayout" Target="../slideLayouts/slideLayout87.xml"/><Relationship Id="rId6" Type="http://schemas.openxmlformats.org/officeDocument/2006/relationships/slideLayout" Target="../slideLayouts/slideLayout88.xml"/><Relationship Id="rId7" Type="http://schemas.openxmlformats.org/officeDocument/2006/relationships/slideLayout" Target="../slideLayouts/slideLayout89.xml"/><Relationship Id="rId8" Type="http://schemas.openxmlformats.org/officeDocument/2006/relationships/slideLayout" Target="../slideLayouts/slideLayout90.xml"/><Relationship Id="rId9" Type="http://schemas.openxmlformats.org/officeDocument/2006/relationships/slideLayout" Target="../slideLayouts/slideLayout91.xml"/><Relationship Id="rId10" Type="http://schemas.openxmlformats.org/officeDocument/2006/relationships/slideLayout" Target="../slideLayouts/slideLayout92.xml"/><Relationship Id="rId11" Type="http://schemas.openxmlformats.org/officeDocument/2006/relationships/slideLayout" Target="../slideLayouts/slideLayout93.xml"/><Relationship Id="rId12" Type="http://schemas.openxmlformats.org/officeDocument/2006/relationships/slideLayout" Target="../slideLayouts/slideLayout94.xml"/><Relationship Id="rId13" Type="http://schemas.openxmlformats.org/officeDocument/2006/relationships/slideLayout" Target="../slideLayouts/slideLayout95.xml"/><Relationship Id="rId14" Type="http://schemas.openxmlformats.org/officeDocument/2006/relationships/slideLayout" Target="../slideLayouts/slideLayout96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image" Target="../media/image9.jpeg"/><Relationship Id="rId3" Type="http://schemas.openxmlformats.org/officeDocument/2006/relationships/slideLayout" Target="../slideLayouts/slideLayout97.xml"/><Relationship Id="rId4" Type="http://schemas.openxmlformats.org/officeDocument/2006/relationships/slideLayout" Target="../slideLayouts/slideLayout98.xml"/><Relationship Id="rId5" Type="http://schemas.openxmlformats.org/officeDocument/2006/relationships/slideLayout" Target="../slideLayouts/slideLayout99.xml"/><Relationship Id="rId6" Type="http://schemas.openxmlformats.org/officeDocument/2006/relationships/slideLayout" Target="../slideLayouts/slideLayout100.xml"/><Relationship Id="rId7" Type="http://schemas.openxmlformats.org/officeDocument/2006/relationships/slideLayout" Target="../slideLayouts/slideLayout101.xml"/><Relationship Id="rId8" Type="http://schemas.openxmlformats.org/officeDocument/2006/relationships/slideLayout" Target="../slideLayouts/slideLayout102.xml"/><Relationship Id="rId9" Type="http://schemas.openxmlformats.org/officeDocument/2006/relationships/slideLayout" Target="../slideLayouts/slideLayout103.xml"/><Relationship Id="rId10" Type="http://schemas.openxmlformats.org/officeDocument/2006/relationships/slideLayout" Target="../slideLayouts/slideLayout104.xml"/><Relationship Id="rId11" Type="http://schemas.openxmlformats.org/officeDocument/2006/relationships/slideLayout" Target="../slideLayouts/slideLayout105.xml"/><Relationship Id="rId12" Type="http://schemas.openxmlformats.org/officeDocument/2006/relationships/slideLayout" Target="../slideLayouts/slideLayout106.xml"/><Relationship Id="rId13" Type="http://schemas.openxmlformats.org/officeDocument/2006/relationships/slideLayout" Target="../slideLayouts/slideLayout107.xml"/><Relationship Id="rId14" Type="http://schemas.openxmlformats.org/officeDocument/2006/relationships/slideLayout" Target="../slideLayouts/slideLayout10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-9000" y="5213880"/>
            <a:ext cx="8387640" cy="51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a6a6a6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This presentation uses a free template provided by FPPT.com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a6a6a6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www.free-power-point-templates.com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 to 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edit 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outl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ine 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text 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for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mat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 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tli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 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el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x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CustomShape 1"/>
          <p:cNvSpPr/>
          <p:nvPr/>
        </p:nvSpPr>
        <p:spPr>
          <a:xfrm>
            <a:off x="-9000" y="5213880"/>
            <a:ext cx="8388000" cy="515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a6a6a6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This presentation uses a free template provided by FPPT.com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a6a6a6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www.free-power-point-templates.com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3" name="PlaceHolder 2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4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 to 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edit 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outli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ne 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text 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form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at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ec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on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utl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Le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ve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x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66" r:id="rId3"/>
    <p:sldLayoutId id="2147483767" r:id="rId4"/>
    <p:sldLayoutId id="2147483768" r:id="rId5"/>
    <p:sldLayoutId id="2147483769" r:id="rId6"/>
    <p:sldLayoutId id="2147483770" r:id="rId7"/>
    <p:sldLayoutId id="2147483771" r:id="rId8"/>
    <p:sldLayoutId id="2147483772" r:id="rId9"/>
    <p:sldLayoutId id="2147483773" r:id="rId10"/>
    <p:sldLayoutId id="2147483774" r:id="rId11"/>
    <p:sldLayoutId id="2147483775" r:id="rId12"/>
    <p:sldLayoutId id="2147483776" r:id="rId13"/>
    <p:sldLayoutId id="2147483777" r:id="rId14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CustomShape 1"/>
          <p:cNvSpPr/>
          <p:nvPr/>
        </p:nvSpPr>
        <p:spPr>
          <a:xfrm>
            <a:off x="-9000" y="5213880"/>
            <a:ext cx="8388000" cy="515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a6a6a6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This presentation uses a free template provided by FPPT.com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a6a6a6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www.free-power-point-templates.com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2" name="PlaceHolder 2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3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 to 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edit 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outli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ne 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text 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form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at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ec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on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utl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Le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ve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x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79" r:id="rId3"/>
    <p:sldLayoutId id="2147483780" r:id="rId4"/>
    <p:sldLayoutId id="2147483781" r:id="rId5"/>
    <p:sldLayoutId id="2147483782" r:id="rId6"/>
    <p:sldLayoutId id="2147483783" r:id="rId7"/>
    <p:sldLayoutId id="2147483784" r:id="rId8"/>
    <p:sldLayoutId id="2147483785" r:id="rId9"/>
    <p:sldLayoutId id="2147483786" r:id="rId10"/>
    <p:sldLayoutId id="2147483787" r:id="rId11"/>
    <p:sldLayoutId id="2147483788" r:id="rId12"/>
    <p:sldLayoutId id="2147483789" r:id="rId13"/>
    <p:sldLayoutId id="2147483790" r:id="rId14"/>
  </p:sldLayoutIdLst>
</p:sldMaster>
</file>

<file path=ppt/slideMasters/slideMaster1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CustomShape 1"/>
          <p:cNvSpPr/>
          <p:nvPr/>
        </p:nvSpPr>
        <p:spPr>
          <a:xfrm>
            <a:off x="-9000" y="5213880"/>
            <a:ext cx="8387640" cy="51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a6a6a6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This presentation uses a free template provided by FPPT.com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a6a6a6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www.free-power-point-templates.com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1" name="PlaceHolder 2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2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1959120" cy="298224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3" name="PlaceHolder 4"/>
          <p:cNvSpPr>
            <a:spLocks noGrp="1"/>
          </p:cNvSpPr>
          <p:nvPr>
            <p:ph type="body"/>
          </p:nvPr>
        </p:nvSpPr>
        <p:spPr>
          <a:xfrm>
            <a:off x="2514960" y="1203480"/>
            <a:ext cx="1959120" cy="298224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  <p:sldLayoutId id="2147483801" r:id="rId12"/>
    <p:sldLayoutId id="2147483802" r:id="rId13"/>
    <p:sldLayoutId id="2147483803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CustomShape 1"/>
          <p:cNvSpPr/>
          <p:nvPr/>
        </p:nvSpPr>
        <p:spPr>
          <a:xfrm>
            <a:off x="-9000" y="5213880"/>
            <a:ext cx="8387640" cy="51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a6a6a6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This presentation uses a free template provided by FPPT.com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a6a6a6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www.free-power-point-templates.com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520" cy="85788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1959120" cy="298224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" name="PlaceHolder 4"/>
          <p:cNvSpPr>
            <a:spLocks noGrp="1"/>
          </p:cNvSpPr>
          <p:nvPr>
            <p:ph type="body"/>
          </p:nvPr>
        </p:nvSpPr>
        <p:spPr>
          <a:xfrm>
            <a:off x="2514960" y="1203480"/>
            <a:ext cx="1959120" cy="298224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CustomShape 1"/>
          <p:cNvSpPr/>
          <p:nvPr/>
        </p:nvSpPr>
        <p:spPr>
          <a:xfrm>
            <a:off x="-9000" y="5213880"/>
            <a:ext cx="8388000" cy="515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a6a6a6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This presentation uses a free template provided by FPPT.com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a6a6a6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www.free-power-point-templates.com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1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CustomShape 1"/>
          <p:cNvSpPr/>
          <p:nvPr/>
        </p:nvSpPr>
        <p:spPr>
          <a:xfrm>
            <a:off x="-9000" y="5213880"/>
            <a:ext cx="8388000" cy="515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a6a6a6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This presentation uses a free template provided by FPPT.com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a6a6a6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www.free-power-point-templates.com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0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CustomShape 1"/>
          <p:cNvSpPr/>
          <p:nvPr/>
        </p:nvSpPr>
        <p:spPr>
          <a:xfrm>
            <a:off x="-9000" y="5213880"/>
            <a:ext cx="8388000" cy="515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a6a6a6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This presentation uses a free template provided by </a:t>
            </a:r>
            <a:r>
              <a:rPr b="0" lang="en-US" sz="1400" spc="-1" strike="noStrike">
                <a:solidFill>
                  <a:srgbClr val="a6a6a6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FPPT.com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a6a6a6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www.free-power-point-templates.com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8" name="PlaceHolder 2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9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  <p:sldLayoutId id="2147483712" r:id="rId14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CustomShape 1"/>
          <p:cNvSpPr/>
          <p:nvPr/>
        </p:nvSpPr>
        <p:spPr>
          <a:xfrm>
            <a:off x="-9000" y="5213880"/>
            <a:ext cx="8388000" cy="515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a6a6a6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This presentation uses a </a:t>
            </a:r>
            <a:r>
              <a:rPr b="0" lang="en-US" sz="1400" spc="-1" strike="noStrike">
                <a:solidFill>
                  <a:srgbClr val="a6a6a6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free template provided </a:t>
            </a:r>
            <a:r>
              <a:rPr b="0" lang="en-US" sz="1400" spc="-1" strike="noStrike">
                <a:solidFill>
                  <a:srgbClr val="a6a6a6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by FPPT.com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a6a6a6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www.free-power-point-</a:t>
            </a:r>
            <a:r>
              <a:rPr b="0" lang="en-US" sz="1400" spc="-1" strike="noStrike">
                <a:solidFill>
                  <a:srgbClr val="a6a6a6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templates.com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7" name="PlaceHolder 2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8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  <p:sldLayoutId id="2147483723" r:id="rId12"/>
    <p:sldLayoutId id="2147483724" r:id="rId13"/>
    <p:sldLayoutId id="2147483725" r:id="rId14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CustomShape 1"/>
          <p:cNvSpPr/>
          <p:nvPr/>
        </p:nvSpPr>
        <p:spPr>
          <a:xfrm>
            <a:off x="-9000" y="5213880"/>
            <a:ext cx="8388000" cy="515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a6a6a6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This presentation uses a free template provided by FPPT.com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a6a6a6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www.free-power-point-templates.com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6" name="PlaceHolder 2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7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  <p:sldLayoutId id="2147483736" r:id="rId12"/>
    <p:sldLayoutId id="2147483737" r:id="rId13"/>
    <p:sldLayoutId id="2147483738" r:id="rId14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CustomShape 1"/>
          <p:cNvSpPr/>
          <p:nvPr/>
        </p:nvSpPr>
        <p:spPr>
          <a:xfrm>
            <a:off x="-9000" y="5213880"/>
            <a:ext cx="8388000" cy="515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a6a6a6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This presentation uses a free template provided by FPPT.com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a6a6a6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www.free-power-point-templates.com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5" name="PlaceHolder 2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6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40" r:id="rId3"/>
    <p:sldLayoutId id="2147483741" r:id="rId4"/>
    <p:sldLayoutId id="2147483742" r:id="rId5"/>
    <p:sldLayoutId id="2147483743" r:id="rId6"/>
    <p:sldLayoutId id="2147483744" r:id="rId7"/>
    <p:sldLayoutId id="2147483745" r:id="rId8"/>
    <p:sldLayoutId id="2147483746" r:id="rId9"/>
    <p:sldLayoutId id="2147483747" r:id="rId10"/>
    <p:sldLayoutId id="2147483748" r:id="rId11"/>
    <p:sldLayoutId id="2147483749" r:id="rId12"/>
    <p:sldLayoutId id="2147483750" r:id="rId13"/>
    <p:sldLayoutId id="2147483751" r:id="rId14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CustomShape 1"/>
          <p:cNvSpPr/>
          <p:nvPr/>
        </p:nvSpPr>
        <p:spPr>
          <a:xfrm>
            <a:off x="-9000" y="5213880"/>
            <a:ext cx="8388000" cy="515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a6a6a6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This presentation uses a free template provided by FPPT.com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a6a6a6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www.free-power-point-templates.com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4" name="PlaceHolder 2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5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  <p:sldLayoutId id="2147483763" r:id="rId13"/>
    <p:sldLayoutId id="2147483764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image" Target="../media/image25.png"/><Relationship Id="rId3" Type="http://schemas.openxmlformats.org/officeDocument/2006/relationships/slideLayout" Target="../slideLayouts/slideLayout37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hyperlink" Target="https://github.com/llealgt/moview_review_sentiment_prediction_neural_network/blob/master/Sentiment_Classification_Projects.ipynb" TargetMode="External"/><Relationship Id="rId3" Type="http://schemas.openxmlformats.org/officeDocument/2006/relationships/slideLayout" Target="../slideLayouts/slideLayout37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49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6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6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73.xml"/><Relationship Id="rId3" Type="http://schemas.openxmlformats.org/officeDocument/2006/relationships/notesSlide" Target="../notesSlides/notesSlide1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31.tif"/><Relationship Id="rId2" Type="http://schemas.openxmlformats.org/officeDocument/2006/relationships/image" Target="../media/image32.png"/><Relationship Id="rId3" Type="http://schemas.openxmlformats.org/officeDocument/2006/relationships/hyperlink" Target="https://github.com/llealgt/moview_review_sentiment_prediction_RNN/blob/master/Sentiment_RNN.ipynb" TargetMode="External"/><Relationship Id="rId4" Type="http://schemas.openxmlformats.org/officeDocument/2006/relationships/hyperlink" Target="https://github.com/llealgt/moview_review_sentiment_prediction_RNN/blob/master/Sentiment_RNN.ipynb" TargetMode="External"/><Relationship Id="rId5" Type="http://schemas.openxmlformats.org/officeDocument/2006/relationships/hyperlink" Target="https://github.com/llealgt/moview_review_sentiment_prediction_RNN/blob/master/Sentiment_RNN.ipynb" TargetMode="External"/><Relationship Id="rId6" Type="http://schemas.openxmlformats.org/officeDocument/2006/relationships/hyperlink" Target="https://github.com/llealgt/moview_review_sentiment_prediction_RNN/blob/master/Sentiment_RNN.ipynb" TargetMode="External"/><Relationship Id="rId7" Type="http://schemas.openxmlformats.org/officeDocument/2006/relationships/hyperlink" Target="https://github.com/llealgt/moview_review_sentiment_prediction_RNN/blob/master/Sentiment_RNN.ipynb" TargetMode="External"/><Relationship Id="rId8" Type="http://schemas.openxmlformats.org/officeDocument/2006/relationships/hyperlink" Target="https://github.com/llealgt/moview_review_sentiment_prediction_RNN/blob/master/Sentiment_RNN.ipynb" TargetMode="External"/><Relationship Id="rId9" Type="http://schemas.openxmlformats.org/officeDocument/2006/relationships/slideLayout" Target="../slideLayouts/slideLayout7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image" Target="../media/image34.tif"/><Relationship Id="rId3" Type="http://schemas.openxmlformats.org/officeDocument/2006/relationships/image" Target="../media/image35.png"/><Relationship Id="rId4" Type="http://schemas.openxmlformats.org/officeDocument/2006/relationships/hyperlink" Target="https://github.com/llealgt/languate_translation_sequence_to_sequence_NN/blob/master/dlnd_language_translation.ipynb" TargetMode="External"/><Relationship Id="rId5" Type="http://schemas.openxmlformats.org/officeDocument/2006/relationships/hyperlink" Target="https://github.com/llealgt/languate_translation_sequence_to_sequence_NN/blob/master/dlnd_language_translation.ipynb" TargetMode="External"/><Relationship Id="rId6" Type="http://schemas.openxmlformats.org/officeDocument/2006/relationships/hyperlink" Target="https://github.com/llealgt/languate_translation_sequence_to_sequence_NN/blob/master/dlnd_language_translation.ipynb" TargetMode="External"/><Relationship Id="rId7" Type="http://schemas.openxmlformats.org/officeDocument/2006/relationships/hyperlink" Target="https://github.com/llealgt/languate_translation_sequence_to_sequence_NN/blob/master/dlnd_language_translation.ipynb" TargetMode="External"/><Relationship Id="rId8" Type="http://schemas.openxmlformats.org/officeDocument/2006/relationships/slideLayout" Target="../slideLayouts/slideLayout7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36.tif"/><Relationship Id="rId2" Type="http://schemas.openxmlformats.org/officeDocument/2006/relationships/slideLayout" Target="../slideLayouts/slideLayout7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6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image" Target="../media/image38.png"/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hyperlink" Target="https://github.com/llealgt/RNN_text_generator_example/blob/84c2d19b8cfef2e454bb2d5b6b45f9861da95c16/H.P%20Lovecraft%20and%20Poe%20text%20generator.ipynb" TargetMode="External"/><Relationship Id="rId6" Type="http://schemas.openxmlformats.org/officeDocument/2006/relationships/slideLayout" Target="../slideLayouts/slideLayout85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5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slideLayout" Target="../slideLayouts/slideLayout85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7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slideLayout" Target="../slideLayouts/slideLayout97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slideLayout" Target="../slideLayouts/slideLayout97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hyperlink" Target="https://github.com/llealgt/google_machine_learning_nanodegree_deep_learning/blob/master/5_word2vec.ipynb" TargetMode="External"/><Relationship Id="rId3" Type="http://schemas.openxmlformats.org/officeDocument/2006/relationships/image" Target="../media/image45.png"/><Relationship Id="rId4" Type="http://schemas.openxmlformats.org/officeDocument/2006/relationships/slideLayout" Target="../slideLayouts/slideLayout109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slideLayout" Target="../slideLayouts/slideLayout121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hyperlink" Target="https://github.com/llealgt/Presentacion_UVG_Semana_de_a_tecnologia_2017/blob/master/product_search_relevance/preprocessing.R" TargetMode="External"/><Relationship Id="rId3" Type="http://schemas.openxmlformats.org/officeDocument/2006/relationships/slideLayout" Target="../slideLayouts/slideLayout121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6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5.png"/><Relationship Id="rId3" Type="http://schemas.openxmlformats.org/officeDocument/2006/relationships/slideLayout" Target="../slideLayouts/slideLayout2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2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37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37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hyperlink" Target="https://github.com/llealgt/machine_learning_foundations_case_study_approach/blob/master/My%20Analyzing%20products%20sentiment.ipynb" TargetMode="External"/><Relationship Id="rId3" Type="http://schemas.openxmlformats.org/officeDocument/2006/relationships/slideLayout" Target="../slideLayouts/slideLayout3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png"/><Relationship Id="rId3" Type="http://schemas.openxmlformats.org/officeDocument/2006/relationships/slideLayout" Target="../slideLayouts/slideLayout37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image" Target="../media/image23.png"/><Relationship Id="rId3" Type="http://schemas.openxmlformats.org/officeDocument/2006/relationships/slideLayout" Target="../slideLayouts/slideLayout37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CustomShape 1"/>
          <p:cNvSpPr/>
          <p:nvPr/>
        </p:nvSpPr>
        <p:spPr>
          <a:xfrm>
            <a:off x="3200400" y="417240"/>
            <a:ext cx="5691960" cy="862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Fit 2017- Data Science Track Natural Language Processing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76" name="CustomShape 2"/>
          <p:cNvSpPr/>
          <p:nvPr/>
        </p:nvSpPr>
        <p:spPr>
          <a:xfrm>
            <a:off x="3312000" y="2232000"/>
            <a:ext cx="5686560" cy="1101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r"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Luis Fernando Leal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Octubre 2017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CustomShape 1"/>
          <p:cNvSpPr/>
          <p:nvPr/>
        </p:nvSpPr>
        <p:spPr>
          <a:xfrm>
            <a:off x="2281320" y="281160"/>
            <a:ext cx="6106320" cy="570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00aacc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Ejemplo:Análisis de emoción con DL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13" name="Picture 376" descr=""/>
          <p:cNvPicPr/>
          <p:nvPr/>
        </p:nvPicPr>
        <p:blipFill>
          <a:blip r:embed="rId1"/>
          <a:stretch/>
        </p:blipFill>
        <p:spPr>
          <a:xfrm>
            <a:off x="3888000" y="1072800"/>
            <a:ext cx="3527640" cy="2166840"/>
          </a:xfrm>
          <a:prstGeom prst="rect">
            <a:avLst/>
          </a:prstGeom>
          <a:ln>
            <a:noFill/>
          </a:ln>
        </p:spPr>
      </p:pic>
      <p:pic>
        <p:nvPicPr>
          <p:cNvPr id="514" name="Picture 377" descr=""/>
          <p:cNvPicPr/>
          <p:nvPr/>
        </p:nvPicPr>
        <p:blipFill>
          <a:blip r:embed="rId2"/>
          <a:stretch/>
        </p:blipFill>
        <p:spPr>
          <a:xfrm>
            <a:off x="4032000" y="3326400"/>
            <a:ext cx="3599640" cy="17132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9" dur="indefinite" restart="never" nodeType="tmRoot">
          <p:childTnLst>
            <p:seq>
              <p:cTn id="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5" name="Picture 378" descr=""/>
          <p:cNvPicPr/>
          <p:nvPr/>
        </p:nvPicPr>
        <p:blipFill>
          <a:blip r:embed="rId1"/>
          <a:stretch/>
        </p:blipFill>
        <p:spPr>
          <a:xfrm>
            <a:off x="3203640" y="946080"/>
            <a:ext cx="4649040" cy="3205800"/>
          </a:xfrm>
          <a:prstGeom prst="rect">
            <a:avLst/>
          </a:prstGeom>
          <a:ln>
            <a:noFill/>
          </a:ln>
        </p:spPr>
      </p:pic>
      <p:sp>
        <p:nvSpPr>
          <p:cNvPr id="516" name="CustomShape 1"/>
          <p:cNvSpPr/>
          <p:nvPr/>
        </p:nvSpPr>
        <p:spPr>
          <a:xfrm>
            <a:off x="2952000" y="432000"/>
            <a:ext cx="5280840" cy="34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Pesos en las conexiones(aprendidos por la red)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7" name="CustomShape 2"/>
          <p:cNvSpPr/>
          <p:nvPr/>
        </p:nvSpPr>
        <p:spPr>
          <a:xfrm>
            <a:off x="3384000" y="4320000"/>
            <a:ext cx="4848840" cy="426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hlinkClick r:id="rId2"/>
              </a:rPr>
              <a:t>Ejemplo en Python. Creditos: Luis Leal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8" name="TextShape 3"/>
          <p:cNvSpPr txBox="1"/>
          <p:nvPr/>
        </p:nvSpPr>
        <p:spPr>
          <a:xfrm>
            <a:off x="5394960" y="4572000"/>
            <a:ext cx="180720" cy="343440"/>
          </a:xfrm>
          <a:prstGeom prst="rect">
            <a:avLst/>
          </a:prstGeom>
          <a:noFill/>
          <a:ln>
            <a:noFill/>
          </a:ln>
        </p:spPr>
      </p:sp>
    </p:spTree>
  </p:cSld>
  <p:timing>
    <p:tnLst>
      <p:par>
        <p:cTn id="21" dur="indefinite" restart="never" nodeType="tmRoot">
          <p:childTnLst>
            <p:seq>
              <p:cTn id="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CustomShape 1"/>
          <p:cNvSpPr/>
          <p:nvPr/>
        </p:nvSpPr>
        <p:spPr>
          <a:xfrm>
            <a:off x="2329200" y="133200"/>
            <a:ext cx="6669720" cy="3538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Pero...cuando un ser humano lee,no lo hace palabra por palabra(basado en la existencia de palabras aisladamente) , existen dependencias y contexto en el texto,nuestros pensamientos tienen persistencia,una red simple no puede hacer esto. Alternativas?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20" name="Picture 382" descr=""/>
          <p:cNvPicPr/>
          <p:nvPr/>
        </p:nvPicPr>
        <p:blipFill>
          <a:blip r:embed="rId1"/>
          <a:stretch/>
        </p:blipFill>
        <p:spPr>
          <a:xfrm>
            <a:off x="4680000" y="3168000"/>
            <a:ext cx="2087640" cy="1655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3" dur="indefinite" restart="never" nodeType="tmRoot">
          <p:childTnLst>
            <p:seq>
              <p:cTn id="2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CustomShape 1"/>
          <p:cNvSpPr/>
          <p:nvPr/>
        </p:nvSpPr>
        <p:spPr>
          <a:xfrm>
            <a:off x="601560" y="433800"/>
            <a:ext cx="8091720" cy="609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r>
              <a:rPr b="0" lang="en-US" sz="3600" spc="-1" strike="noStrike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Redes recurrentes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2" name="CustomShape 2"/>
          <p:cNvSpPr/>
          <p:nvPr/>
        </p:nvSpPr>
        <p:spPr>
          <a:xfrm>
            <a:off x="536760" y="1641240"/>
            <a:ext cx="4038480" cy="478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Características y ventajas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3" name="CustomShape 3"/>
          <p:cNvSpPr/>
          <p:nvPr/>
        </p:nvSpPr>
        <p:spPr>
          <a:xfrm>
            <a:off x="536760" y="2113560"/>
            <a:ext cx="4038480" cy="2274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indent="-216000" algn="just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Conexiones cíclicas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indent="-216000" algn="just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Mantienen información del pasado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indent="-216000" algn="just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Su salida es función de su entrada actual, y de su pasado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24" name="Picture 386" descr=""/>
          <p:cNvPicPr/>
          <p:nvPr/>
        </p:nvPicPr>
        <p:blipFill>
          <a:blip r:embed="rId1"/>
          <a:stretch/>
        </p:blipFill>
        <p:spPr>
          <a:xfrm>
            <a:off x="5184000" y="1800000"/>
            <a:ext cx="3671640" cy="1799640"/>
          </a:xfrm>
          <a:prstGeom prst="rect">
            <a:avLst/>
          </a:prstGeom>
          <a:ln>
            <a:noFill/>
          </a:ln>
        </p:spPr>
      </p:pic>
      <p:sp>
        <p:nvSpPr>
          <p:cNvPr id="525" name="CustomShape 4"/>
          <p:cNvSpPr/>
          <p:nvPr/>
        </p:nvSpPr>
        <p:spPr>
          <a:xfrm>
            <a:off x="5544000" y="3861720"/>
            <a:ext cx="3149280" cy="60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Red recurrente.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Creditos :Christopher Olah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5" dur="indefinite" restart="never" nodeType="tmRoot">
          <p:childTnLst>
            <p:seq>
              <p:cTn id="2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CustomShape 1"/>
          <p:cNvSpPr/>
          <p:nvPr/>
        </p:nvSpPr>
        <p:spPr>
          <a:xfrm>
            <a:off x="601560" y="433800"/>
            <a:ext cx="8091720" cy="609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r>
              <a:rPr b="0" lang="en-US" sz="3600" spc="-1" strike="noStrike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Redes recurrentes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7" name="CustomShape 2"/>
          <p:cNvSpPr/>
          <p:nvPr/>
        </p:nvSpPr>
        <p:spPr>
          <a:xfrm>
            <a:off x="536760" y="1641240"/>
            <a:ext cx="4038480" cy="478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28" name="CustomShape 3"/>
          <p:cNvSpPr/>
          <p:nvPr/>
        </p:nvSpPr>
        <p:spPr>
          <a:xfrm>
            <a:off x="4572000" y="1641240"/>
            <a:ext cx="4039920" cy="478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Dificultades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9" name="CustomShape 4"/>
          <p:cNvSpPr/>
          <p:nvPr/>
        </p:nvSpPr>
        <p:spPr>
          <a:xfrm>
            <a:off x="4572000" y="2113560"/>
            <a:ext cx="4039920" cy="2274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indent="-216000" algn="just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Necesitan mas data para aprender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indent="-216000" algn="just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Mayor dificultad de implementación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indent="-216000" algn="just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Sufren de “Vanishing gradient”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indent="-216000" algn="just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Persisten información a muy  corto plazo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30" name="Picture 392" descr=""/>
          <p:cNvPicPr/>
          <p:nvPr/>
        </p:nvPicPr>
        <p:blipFill>
          <a:blip r:embed="rId1"/>
          <a:stretch/>
        </p:blipFill>
        <p:spPr>
          <a:xfrm>
            <a:off x="864000" y="1512000"/>
            <a:ext cx="3028320" cy="32187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7" dur="indefinite" restart="never" nodeType="tmRoot">
          <p:childTnLst>
            <p:seq>
              <p:cTn id="2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CustomShape 1"/>
          <p:cNvSpPr/>
          <p:nvPr/>
        </p:nvSpPr>
        <p:spPr>
          <a:xfrm>
            <a:off x="2281320" y="281160"/>
            <a:ext cx="6106320" cy="570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aacc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LSTM(Long Short Term Memory)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2" name="CustomShape 2"/>
          <p:cNvSpPr/>
          <p:nvPr/>
        </p:nvSpPr>
        <p:spPr>
          <a:xfrm>
            <a:off x="2281320" y="1044720"/>
            <a:ext cx="6106320" cy="366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33" name="CustomShape 3"/>
          <p:cNvSpPr/>
          <p:nvPr/>
        </p:nvSpPr>
        <p:spPr>
          <a:xfrm>
            <a:off x="2157480" y="1433160"/>
            <a:ext cx="6481800" cy="2022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indent="-216000" algn="just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Tipo de red recurrente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indent="-216000" algn="just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Utiliza celdas de memoria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00280" indent="-342720" algn="just">
              <a:lnSpc>
                <a:spcPct val="100000"/>
              </a:lnSpc>
              <a:buClr>
                <a:srgbClr val="000000"/>
              </a:buClr>
              <a:buSzPct val="45000"/>
              <a:buFont typeface="Courier New"/>
              <a:buChar char="o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Cada celda tiene un vector de “estado”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00280" indent="-342720" algn="just">
              <a:lnSpc>
                <a:spcPct val="100000"/>
              </a:lnSpc>
              <a:buClr>
                <a:srgbClr val="000000"/>
              </a:buClr>
              <a:buSzPct val="45000"/>
              <a:buFont typeface="Courier New"/>
              <a:buChar char="o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El vector de estado es controlado por “puertas” que aprenden que información retener  y cual desechar.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indent="-216000" algn="just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Esto les permite guardar información a largo plazo y usar el vector de estado para manejar contexto y dependencias.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9" dur="indefinite" restart="never" nodeType="tmRoot">
          <p:childTnLst>
            <p:seq>
              <p:cTn id="3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4" name="Picture 396" descr=""/>
          <p:cNvPicPr/>
          <p:nvPr/>
        </p:nvPicPr>
        <p:blipFill>
          <a:blip r:embed="rId1"/>
          <a:stretch/>
        </p:blipFill>
        <p:spPr>
          <a:xfrm>
            <a:off x="1056600" y="1296000"/>
            <a:ext cx="7018920" cy="2618280"/>
          </a:xfrm>
          <a:prstGeom prst="rect">
            <a:avLst/>
          </a:prstGeom>
          <a:ln>
            <a:noFill/>
          </a:ln>
        </p:spPr>
      </p:pic>
      <p:sp>
        <p:nvSpPr>
          <p:cNvPr id="535" name="CustomShape 1"/>
          <p:cNvSpPr/>
          <p:nvPr/>
        </p:nvSpPr>
        <p:spPr>
          <a:xfrm>
            <a:off x="2016000" y="4005720"/>
            <a:ext cx="6623280" cy="60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Red LSTM de 3 pasos – Creditos: Christopher Olah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1" dur="indefinite" restart="never" nodeType="tmRoot">
          <p:childTnLst>
            <p:seq>
              <p:cTn id="3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CustomShape 1"/>
          <p:cNvSpPr/>
          <p:nvPr/>
        </p:nvSpPr>
        <p:spPr>
          <a:xfrm>
            <a:off x="3384000" y="432000"/>
            <a:ext cx="5633640" cy="57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r">
              <a:lnSpc>
                <a:spcPct val="100000"/>
              </a:lnSpc>
            </a:pPr>
            <a:r>
              <a:rPr b="0" lang="en-US" sz="2800" spc="-1" strike="noStrike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Ejemplos aplicados a NLP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7" name="CustomShape 2"/>
          <p:cNvSpPr/>
          <p:nvPr/>
        </p:nvSpPr>
        <p:spPr>
          <a:xfrm>
            <a:off x="720000" y="1237680"/>
            <a:ext cx="3977280" cy="345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Análisis de emociones en texto: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38" name="Picture 2" descr=""/>
          <p:cNvPicPr/>
          <p:nvPr/>
        </p:nvPicPr>
        <p:blipFill>
          <a:blip r:embed="rId1"/>
          <a:stretch/>
        </p:blipFill>
        <p:spPr>
          <a:xfrm>
            <a:off x="961560" y="1735920"/>
            <a:ext cx="2422440" cy="2823480"/>
          </a:xfrm>
          <a:prstGeom prst="rect">
            <a:avLst/>
          </a:prstGeom>
          <a:ln>
            <a:noFill/>
          </a:ln>
        </p:spPr>
      </p:pic>
      <p:pic>
        <p:nvPicPr>
          <p:cNvPr id="539" name="Picture 3" descr=""/>
          <p:cNvPicPr/>
          <p:nvPr/>
        </p:nvPicPr>
        <p:blipFill>
          <a:blip r:embed="rId2"/>
          <a:stretch/>
        </p:blipFill>
        <p:spPr>
          <a:xfrm>
            <a:off x="3519000" y="2455920"/>
            <a:ext cx="5498640" cy="1383840"/>
          </a:xfrm>
          <a:prstGeom prst="rect">
            <a:avLst/>
          </a:prstGeom>
          <a:ln>
            <a:noFill/>
          </a:ln>
        </p:spPr>
      </p:pic>
      <p:sp>
        <p:nvSpPr>
          <p:cNvPr id="540" name="CustomShape 3"/>
          <p:cNvSpPr/>
          <p:nvPr/>
        </p:nvSpPr>
        <p:spPr>
          <a:xfrm>
            <a:off x="1919160" y="4625640"/>
            <a:ext cx="55566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hlinkClick r:id="rId3"/>
              </a:rPr>
              <a:t>Ejemplo</a:t>
            </a:r>
            <a:r>
              <a:rPr b="0" lang="en-US" sz="18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hlinkClick r:id="rId4"/>
              </a:rPr>
              <a:t> con Python y </a:t>
            </a:r>
            <a:r>
              <a:rPr b="0" lang="en-US" sz="18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hlinkClick r:id="rId5"/>
              </a:rPr>
              <a:t>Tensorflow</a:t>
            </a:r>
            <a:r>
              <a:rPr b="0" lang="en-US" sz="18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hlinkClick r:id="rId6"/>
              </a:rPr>
              <a:t>. </a:t>
            </a:r>
            <a:r>
              <a:rPr b="0" lang="en-US" sz="18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hlinkClick r:id="rId7"/>
              </a:rPr>
              <a:t>Creditos</a:t>
            </a:r>
            <a:r>
              <a:rPr b="0" lang="en-US" sz="18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hlinkClick r:id="rId8"/>
              </a:rPr>
              <a:t>: Luis Leal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3" dur="indefinite" restart="never" nodeType="tmRoot">
          <p:childTnLst>
            <p:seq>
              <p:cTn id="3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CustomShape 1"/>
          <p:cNvSpPr/>
          <p:nvPr/>
        </p:nvSpPr>
        <p:spPr>
          <a:xfrm>
            <a:off x="3384000" y="432000"/>
            <a:ext cx="5633640" cy="57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r">
              <a:lnSpc>
                <a:spcPct val="100000"/>
              </a:lnSpc>
            </a:pPr>
            <a:r>
              <a:rPr b="0" lang="en-US" sz="2800" spc="-1" strike="noStrike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Ejemplos aplicados a NLP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2" name="CustomShape 2"/>
          <p:cNvSpPr/>
          <p:nvPr/>
        </p:nvSpPr>
        <p:spPr>
          <a:xfrm>
            <a:off x="720000" y="1237680"/>
            <a:ext cx="5689440" cy="345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Traductor de lenguajes usando “seq2seq”: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43" name="Picture 1" descr=""/>
          <p:cNvPicPr/>
          <p:nvPr/>
        </p:nvPicPr>
        <p:blipFill>
          <a:blip r:embed="rId1"/>
          <a:stretch/>
        </p:blipFill>
        <p:spPr>
          <a:xfrm>
            <a:off x="720000" y="1583640"/>
            <a:ext cx="3764880" cy="1712880"/>
          </a:xfrm>
          <a:prstGeom prst="rect">
            <a:avLst/>
          </a:prstGeom>
          <a:ln>
            <a:noFill/>
          </a:ln>
        </p:spPr>
      </p:pic>
      <p:pic>
        <p:nvPicPr>
          <p:cNvPr id="544" name="Picture 2" descr=""/>
          <p:cNvPicPr/>
          <p:nvPr/>
        </p:nvPicPr>
        <p:blipFill>
          <a:blip r:embed="rId2"/>
          <a:stretch/>
        </p:blipFill>
        <p:spPr>
          <a:xfrm>
            <a:off x="241920" y="3359880"/>
            <a:ext cx="4903200" cy="1362600"/>
          </a:xfrm>
          <a:prstGeom prst="rect">
            <a:avLst/>
          </a:prstGeom>
          <a:ln>
            <a:noFill/>
          </a:ln>
        </p:spPr>
      </p:pic>
      <p:pic>
        <p:nvPicPr>
          <p:cNvPr id="545" name="Picture 4" descr=""/>
          <p:cNvPicPr/>
          <p:nvPr/>
        </p:nvPicPr>
        <p:blipFill>
          <a:blip r:embed="rId3"/>
          <a:stretch/>
        </p:blipFill>
        <p:spPr>
          <a:xfrm>
            <a:off x="4971240" y="1925280"/>
            <a:ext cx="4046400" cy="1029240"/>
          </a:xfrm>
          <a:prstGeom prst="rect">
            <a:avLst/>
          </a:prstGeom>
          <a:ln>
            <a:noFill/>
          </a:ln>
        </p:spPr>
      </p:pic>
      <p:sp>
        <p:nvSpPr>
          <p:cNvPr id="546" name="CustomShape 3"/>
          <p:cNvSpPr/>
          <p:nvPr/>
        </p:nvSpPr>
        <p:spPr>
          <a:xfrm>
            <a:off x="5287680" y="3549600"/>
            <a:ext cx="341352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hlinkClick r:id="rId4"/>
              </a:rPr>
              <a:t>Código</a:t>
            </a:r>
            <a:r>
              <a:rPr b="0" lang="en-US" sz="18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hlinkClick r:id="rId5"/>
              </a:rPr>
              <a:t> </a:t>
            </a:r>
            <a:r>
              <a:rPr b="0" lang="en-US" sz="18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hlinkClick r:id="rId6"/>
              </a:rPr>
              <a:t>t</a:t>
            </a:r>
            <a:r>
              <a:rPr b="0" lang="en-US" sz="18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hlinkClick r:id="rId7"/>
              </a:rPr>
              <a:t>raductor ingles-frances.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
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5" dur="indefinite" restart="never" nodeType="tmRoot">
          <p:childTnLst>
            <p:seq>
              <p:cTn id="3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CustomShape 1"/>
          <p:cNvSpPr/>
          <p:nvPr/>
        </p:nvSpPr>
        <p:spPr>
          <a:xfrm>
            <a:off x="3384000" y="432000"/>
            <a:ext cx="5633640" cy="57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r">
              <a:lnSpc>
                <a:spcPct val="100000"/>
              </a:lnSpc>
            </a:pPr>
            <a:r>
              <a:rPr b="0" lang="en-US" sz="2800" spc="-1" strike="noStrike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Ejemplos aplicados a NLP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8" name="CustomShape 2"/>
          <p:cNvSpPr/>
          <p:nvPr/>
        </p:nvSpPr>
        <p:spPr>
          <a:xfrm>
            <a:off x="720000" y="1237680"/>
            <a:ext cx="8426160" cy="162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Modelo generativo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: Hemos visto modelos discriminatorios, un modelo generativo es aquel que en lugar de obtener una clasificación o una representación equivalente de sus datos de entrada, es entrenado para generar por si mismo datos con similitudes a sus datos de entrenamiento.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Ejemplo: Love-Poe(en desarrollo)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Es un bot que genera literatura de horror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Aprendiendo de 2 conocidos autores Lovecraft y Poe.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49" name="Picture 2" descr=""/>
          <p:cNvPicPr/>
          <p:nvPr/>
        </p:nvPicPr>
        <p:blipFill>
          <a:blip r:embed="rId1"/>
          <a:stretch/>
        </p:blipFill>
        <p:spPr>
          <a:xfrm>
            <a:off x="2959200" y="2986560"/>
            <a:ext cx="2683080" cy="21564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7" dur="indefinite" restart="never" nodeType="tmRoot">
          <p:childTnLst>
            <p:seq>
              <p:cTn id="3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CustomShape 1"/>
          <p:cNvSpPr/>
          <p:nvPr/>
        </p:nvSpPr>
        <p:spPr>
          <a:xfrm>
            <a:off x="2651760" y="1188720"/>
            <a:ext cx="1645920" cy="1645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just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78" name="CustomShape 2"/>
          <p:cNvSpPr/>
          <p:nvPr/>
        </p:nvSpPr>
        <p:spPr>
          <a:xfrm>
            <a:off x="4687560" y="457200"/>
            <a:ext cx="4273560" cy="424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Que es y para que sirve NLP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79" name="TextShape 3"/>
          <p:cNvSpPr txBox="1"/>
          <p:nvPr/>
        </p:nvSpPr>
        <p:spPr>
          <a:xfrm>
            <a:off x="91440" y="1280160"/>
            <a:ext cx="8869680" cy="27990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just"/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Ciencia(o subrama de otras ciencias como computer science, AI, y DS) que se enfoca en  la </a:t>
            </a: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
</a:t>
            </a: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interaccion entre computadoras y lenguajes humanos naturales.</a:t>
            </a: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
</a:t>
            </a:r>
            <a:endParaRPr b="0" lang="en-US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/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Tradicionalmente las aplicaciones requieren interaccion con los humanos de una manera altamente estructurada, y no ambigua. Pero la comunicacion humana no funciona de esta manera y tiene una inmensa cantidad de variaciones ,idiomas, reglas etnicas, etc</a:t>
            </a: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.</a:t>
            </a:r>
            <a:endParaRPr b="0" lang="en-US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/>
            <a:endParaRPr b="0" lang="en-US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/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Permite a usuarios comunicarse e indicar acciones a un sistema, </a:t>
            </a:r>
            <a:endParaRPr b="0" lang="en-US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/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en su lenguaje   natural, a la vez permite a las aplicaciones analizar e </a:t>
            </a:r>
            <a:endParaRPr b="0" lang="en-US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/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interpretar texto libre, y hacerlo util.</a:t>
            </a:r>
            <a:endParaRPr b="0" lang="en-US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/>
            <a:endParaRPr b="0" lang="en-US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/>
            <a:endParaRPr b="0" lang="en-US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80" name="" descr=""/>
          <p:cNvPicPr/>
          <p:nvPr/>
        </p:nvPicPr>
        <p:blipFill>
          <a:blip r:embed="rId1"/>
          <a:stretch/>
        </p:blipFill>
        <p:spPr>
          <a:xfrm>
            <a:off x="6675120" y="2703600"/>
            <a:ext cx="1904760" cy="21427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CustomShape 1"/>
          <p:cNvSpPr/>
          <p:nvPr/>
        </p:nvSpPr>
        <p:spPr>
          <a:xfrm>
            <a:off x="3384000" y="432000"/>
            <a:ext cx="5633640" cy="57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r">
              <a:lnSpc>
                <a:spcPct val="100000"/>
              </a:lnSpc>
            </a:pPr>
            <a:r>
              <a:rPr b="0" lang="en-US" sz="2800" spc="-1" strike="noStrike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Ejemplos aplicados a NLP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51" name="Picture 2" descr=""/>
          <p:cNvPicPr/>
          <p:nvPr/>
        </p:nvPicPr>
        <p:blipFill>
          <a:blip r:embed="rId1"/>
          <a:stretch/>
        </p:blipFill>
        <p:spPr>
          <a:xfrm>
            <a:off x="313920" y="1155960"/>
            <a:ext cx="6812640" cy="760320"/>
          </a:xfrm>
          <a:prstGeom prst="rect">
            <a:avLst/>
          </a:prstGeom>
          <a:ln>
            <a:noFill/>
          </a:ln>
        </p:spPr>
      </p:pic>
      <p:pic>
        <p:nvPicPr>
          <p:cNvPr id="552" name="Picture 3" descr=""/>
          <p:cNvPicPr/>
          <p:nvPr/>
        </p:nvPicPr>
        <p:blipFill>
          <a:blip r:embed="rId2"/>
          <a:stretch/>
        </p:blipFill>
        <p:spPr>
          <a:xfrm>
            <a:off x="313920" y="2064600"/>
            <a:ext cx="6777000" cy="723600"/>
          </a:xfrm>
          <a:prstGeom prst="rect">
            <a:avLst/>
          </a:prstGeom>
          <a:ln>
            <a:noFill/>
          </a:ln>
        </p:spPr>
      </p:pic>
      <p:pic>
        <p:nvPicPr>
          <p:cNvPr id="553" name="Picture 4" descr=""/>
          <p:cNvPicPr/>
          <p:nvPr/>
        </p:nvPicPr>
        <p:blipFill>
          <a:blip r:embed="rId3"/>
          <a:stretch/>
        </p:blipFill>
        <p:spPr>
          <a:xfrm>
            <a:off x="222840" y="2936880"/>
            <a:ext cx="6994440" cy="643680"/>
          </a:xfrm>
          <a:prstGeom prst="rect">
            <a:avLst/>
          </a:prstGeom>
          <a:ln>
            <a:noFill/>
          </a:ln>
        </p:spPr>
      </p:pic>
      <p:pic>
        <p:nvPicPr>
          <p:cNvPr id="554" name="Picture 7" descr=""/>
          <p:cNvPicPr/>
          <p:nvPr/>
        </p:nvPicPr>
        <p:blipFill>
          <a:blip r:embed="rId4"/>
          <a:stretch/>
        </p:blipFill>
        <p:spPr>
          <a:xfrm>
            <a:off x="3474720" y="3580560"/>
            <a:ext cx="2332080" cy="1188720"/>
          </a:xfrm>
          <a:prstGeom prst="rect">
            <a:avLst/>
          </a:prstGeom>
          <a:ln>
            <a:noFill/>
          </a:ln>
        </p:spPr>
      </p:pic>
      <p:sp>
        <p:nvSpPr>
          <p:cNvPr id="555" name="CustomShape 2"/>
          <p:cNvSpPr/>
          <p:nvPr/>
        </p:nvSpPr>
        <p:spPr>
          <a:xfrm>
            <a:off x="1097280" y="4664520"/>
            <a:ext cx="65955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hlinkClick r:id="rId5"/>
              </a:rPr>
              <a:t>Bot generador de horror combinando estilos de Poe y Lovecraft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9" dur="indefinite" restart="never" nodeType="tmRoot">
          <p:childTnLst>
            <p:seq>
              <p:cTn id="4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CustomShape 1"/>
          <p:cNvSpPr/>
          <p:nvPr/>
        </p:nvSpPr>
        <p:spPr>
          <a:xfrm>
            <a:off x="3384000" y="432000"/>
            <a:ext cx="5633640" cy="57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r">
              <a:lnSpc>
                <a:spcPct val="100000"/>
              </a:lnSpc>
            </a:pPr>
            <a:r>
              <a:rPr b="0" lang="en-US" sz="2800" spc="-1" strike="noStrike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Ejemplos aplicados a NLP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57" name="CustomShape 2"/>
          <p:cNvSpPr/>
          <p:nvPr/>
        </p:nvSpPr>
        <p:spPr>
          <a:xfrm>
            <a:off x="113040" y="1080000"/>
            <a:ext cx="8670240" cy="3859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Aplicación en la industria(y relación con business inteligence/data warehousing)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Mes a mes , la empresa envía encuestas  abiertas a nuevos usuarios y estos escriben sus respuestas con texto libre. A la empresa le interesa analizar estas respuestas de una manera estandarizada,pero el texto libre no permite esto. Por lo cual una persona lee encuesta por encuesta y las agrupa para luego generar manualmente un reporte. Problemas?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indent="-216000" algn="just">
              <a:lnSpc>
                <a:spcPct val="100000"/>
              </a:lnSpc>
              <a:buClr>
                <a:srgbClr val="000000"/>
              </a:buClr>
              <a:buFont typeface="StarSymbol"/>
              <a:buAutoNum type="arabicParenR"/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El numero de usuarios nuevos ha incrementado y demanda mucho trabajo.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indent="-216000" algn="just">
              <a:lnSpc>
                <a:spcPct val="100000"/>
              </a:lnSpc>
              <a:buClr>
                <a:srgbClr val="000000"/>
              </a:buClr>
              <a:buFont typeface="StarSymbol"/>
              <a:buAutoNum type="arabicParenR"/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El reporte se genera manualmente por lo cual solo es analizado aisladamente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Solución?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1) Con las encuestas(y reporte) de meses anteriores, entrenamos un bot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utilizando Deep Learning que aprende a realizar la tarea que la persona realiza mes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a mes.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2) Este bot sera integrado a un job de ETL que automáticamente llevará el resultado de una manera estructurada al data warehouse, para posterior análisis y permitir integración con otros datos de interés.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41" dur="indefinite" restart="never" nodeType="tmRoot">
          <p:childTnLst>
            <p:seq>
              <p:cTn id="4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CustomShape 1"/>
          <p:cNvSpPr/>
          <p:nvPr/>
        </p:nvSpPr>
        <p:spPr>
          <a:xfrm>
            <a:off x="3384000" y="432000"/>
            <a:ext cx="5633640" cy="57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r">
              <a:lnSpc>
                <a:spcPct val="100000"/>
              </a:lnSpc>
            </a:pPr>
            <a:r>
              <a:rPr b="0" lang="en-US" sz="2800" spc="-1" strike="noStrike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Ejemplos aplicados a NLP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59" name="CustomShape 2"/>
          <p:cNvSpPr/>
          <p:nvPr/>
        </p:nvSpPr>
        <p:spPr>
          <a:xfrm>
            <a:off x="113040" y="1080000"/>
            <a:ext cx="8670240" cy="3859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just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60" name="Picture 1" descr=""/>
          <p:cNvPicPr/>
          <p:nvPr/>
        </p:nvPicPr>
        <p:blipFill>
          <a:blip r:embed="rId1"/>
          <a:stretch/>
        </p:blipFill>
        <p:spPr>
          <a:xfrm>
            <a:off x="833760" y="1261080"/>
            <a:ext cx="7512120" cy="26982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3" dur="indefinite" restart="never" nodeType="tmRoot">
          <p:childTnLst>
            <p:seq>
              <p:cTn id="4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CustomShape 1"/>
          <p:cNvSpPr/>
          <p:nvPr/>
        </p:nvSpPr>
        <p:spPr>
          <a:xfrm>
            <a:off x="1008000" y="432000"/>
            <a:ext cx="8091720" cy="609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r>
              <a:rPr b="0" lang="en-US" sz="2600" spc="-1" strike="noStrike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Tips y Técnicas Relacionadas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2" name="CustomShape 2"/>
          <p:cNvSpPr/>
          <p:nvPr/>
        </p:nvSpPr>
        <p:spPr>
          <a:xfrm>
            <a:off x="1544760" y="1105200"/>
            <a:ext cx="6158520" cy="478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Word2Vec embeddings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3" name="CustomShape 3"/>
          <p:cNvSpPr/>
          <p:nvPr/>
        </p:nvSpPr>
        <p:spPr>
          <a:xfrm>
            <a:off x="365760" y="1463040"/>
            <a:ext cx="8502480" cy="3383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just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 algn="just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Método de aprendizaje no supervisado(solo necesitamos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texto, no parejas &lt;texto,salida&gt; 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 algn="just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Aprende representaciones vectoriales de las palabras(el tamaño de los vectores es mucho menor que el tamaño del vocabulario)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 algn="just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Estos vectores no son aleatorios, tienen semántica incrustada(vectores similares,corresponden a palabras similares)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 algn="just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El tamaño de los vectores resultantes, es mucho menor que el tamaño de el vocabulario(como cuando usamos one-hot encoding)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 algn="just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Es posible realizar aritmética y aplicaciones interesantes con los vectores, por ejemplo: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5480" algn="just">
              <a:lnSpc>
                <a:spcPct val="100000"/>
              </a:lnSpc>
              <a:buClr>
                <a:srgbClr val="000000"/>
              </a:buClr>
              <a:buSzPct val="45000"/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Gatito – gato + perro = perrito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48200" algn="just">
              <a:lnSpc>
                <a:spcPct val="100000"/>
              </a:lnSpc>
              <a:buClr>
                <a:srgbClr val="000000"/>
              </a:buClr>
              <a:buSzPct val="45000"/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Rey – hombre + mujer = reina</a:t>
            </a: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45" dur="indefinite" restart="never" nodeType="tmRoot">
          <p:childTnLst>
            <p:seq>
              <p:cTn id="4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CustomShape 1"/>
          <p:cNvSpPr/>
          <p:nvPr/>
        </p:nvSpPr>
        <p:spPr>
          <a:xfrm>
            <a:off x="1008000" y="432000"/>
            <a:ext cx="8091720" cy="609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r>
              <a:rPr b="0" lang="en-US" sz="2600" spc="-1" strike="noStrike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Tips y Técnicas Relacionadas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5" name="CustomShape 2"/>
          <p:cNvSpPr/>
          <p:nvPr/>
        </p:nvSpPr>
        <p:spPr>
          <a:xfrm>
            <a:off x="352800" y="1656000"/>
            <a:ext cx="8502480" cy="3383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indent="-216000" algn="just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66" name="Picture 411" descr=""/>
          <p:cNvPicPr/>
          <p:nvPr/>
        </p:nvPicPr>
        <p:blipFill>
          <a:blip r:embed="rId1"/>
          <a:stretch/>
        </p:blipFill>
        <p:spPr>
          <a:xfrm>
            <a:off x="2016000" y="1080000"/>
            <a:ext cx="5039280" cy="3383280"/>
          </a:xfrm>
          <a:prstGeom prst="rect">
            <a:avLst/>
          </a:prstGeom>
          <a:ln>
            <a:noFill/>
          </a:ln>
        </p:spPr>
      </p:pic>
      <p:sp>
        <p:nvSpPr>
          <p:cNvPr id="567" name="CustomShape 3"/>
          <p:cNvSpPr/>
          <p:nvPr/>
        </p:nvSpPr>
        <p:spPr>
          <a:xfrm>
            <a:off x="3312000" y="4608000"/>
            <a:ext cx="3017520" cy="345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Créditos:Chris MacCormick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47" dur="indefinite" restart="never" nodeType="tmRoot">
          <p:childTnLst>
            <p:seq>
              <p:cTn id="4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8" name="Picture 413" descr=""/>
          <p:cNvPicPr/>
          <p:nvPr/>
        </p:nvPicPr>
        <p:blipFill>
          <a:blip r:embed="rId1"/>
          <a:stretch/>
        </p:blipFill>
        <p:spPr>
          <a:xfrm>
            <a:off x="1944000" y="1152000"/>
            <a:ext cx="5687280" cy="3383280"/>
          </a:xfrm>
          <a:prstGeom prst="rect">
            <a:avLst/>
          </a:prstGeom>
          <a:ln>
            <a:noFill/>
          </a:ln>
        </p:spPr>
      </p:pic>
      <p:sp>
        <p:nvSpPr>
          <p:cNvPr id="569" name="CustomShape 1"/>
          <p:cNvSpPr/>
          <p:nvPr/>
        </p:nvSpPr>
        <p:spPr>
          <a:xfrm>
            <a:off x="2664000" y="4752000"/>
            <a:ext cx="3996360" cy="345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Créditos : Google, Tensorflow team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49" dur="indefinite" restart="never" nodeType="tmRoot">
          <p:childTnLst>
            <p:seq>
              <p:cTn id="5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CustomShape 1"/>
          <p:cNvSpPr/>
          <p:nvPr/>
        </p:nvSpPr>
        <p:spPr>
          <a:xfrm>
            <a:off x="601560" y="433800"/>
            <a:ext cx="8091720" cy="609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r>
              <a:rPr b="0" lang="en-US" sz="3600" spc="-1" strike="noStrike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Word2vec en 2d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1" name="CustomShape 2"/>
          <p:cNvSpPr/>
          <p:nvPr/>
        </p:nvSpPr>
        <p:spPr>
          <a:xfrm>
            <a:off x="536760" y="1641240"/>
            <a:ext cx="4038480" cy="478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72" name="CustomShape 3"/>
          <p:cNvSpPr/>
          <p:nvPr/>
        </p:nvSpPr>
        <p:spPr>
          <a:xfrm>
            <a:off x="4572000" y="1641240"/>
            <a:ext cx="4039920" cy="478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573" name="Picture 418" descr=""/>
          <p:cNvPicPr/>
          <p:nvPr/>
        </p:nvPicPr>
        <p:blipFill>
          <a:blip r:embed="rId1"/>
          <a:stretch/>
        </p:blipFill>
        <p:spPr>
          <a:xfrm>
            <a:off x="968400" y="1338120"/>
            <a:ext cx="7743240" cy="1037520"/>
          </a:xfrm>
          <a:prstGeom prst="rect">
            <a:avLst/>
          </a:prstGeom>
          <a:ln>
            <a:noFill/>
          </a:ln>
        </p:spPr>
      </p:pic>
      <p:sp>
        <p:nvSpPr>
          <p:cNvPr id="574" name="CustomShape 4"/>
          <p:cNvSpPr/>
          <p:nvPr/>
        </p:nvSpPr>
        <p:spPr>
          <a:xfrm>
            <a:off x="1944000" y="4104000"/>
            <a:ext cx="5559120" cy="34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Ejemplo de wor2vec enbeddings, Credito: Luis Leal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hlinkClick r:id="rId2"/>
              </a:rPr>
              <a:t>Ejemplo de word embeddings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75" name="Picture 420" descr=""/>
          <p:cNvPicPr/>
          <p:nvPr/>
        </p:nvPicPr>
        <p:blipFill>
          <a:blip r:embed="rId3"/>
          <a:stretch/>
        </p:blipFill>
        <p:spPr>
          <a:xfrm>
            <a:off x="3439440" y="2808000"/>
            <a:ext cx="2104200" cy="10375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1" dur="indefinite" restart="never" nodeType="tmRoot">
          <p:childTnLst>
            <p:seq>
              <p:cTn id="5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CustomShape 1"/>
          <p:cNvSpPr/>
          <p:nvPr/>
        </p:nvSpPr>
        <p:spPr>
          <a:xfrm>
            <a:off x="1008000" y="432000"/>
            <a:ext cx="8091720" cy="609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r>
              <a:rPr b="0" lang="en-US" sz="2600" spc="-1" strike="noStrike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Tips y Técnicas Relacionadas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7" name="CustomShape 2"/>
          <p:cNvSpPr/>
          <p:nvPr/>
        </p:nvSpPr>
        <p:spPr>
          <a:xfrm>
            <a:off x="1544760" y="1105200"/>
            <a:ext cx="6158520" cy="478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Stemming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8" name="CustomShape 3"/>
          <p:cNvSpPr/>
          <p:nvPr/>
        </p:nvSpPr>
        <p:spPr>
          <a:xfrm>
            <a:off x="352800" y="1583640"/>
            <a:ext cx="8502480" cy="2088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indent="-216000" algn="just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Método para convertir (reducir) palabras derivadas a palabras base.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indent="-216000" algn="just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Por ejemplo: discutiendo, discuten, discute → discutir 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indent="-216000" algn="just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Usar con precaución!  </a:t>
            </a:r>
            <a:r>
              <a:rPr b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Puede ayudar pero también puede dañar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indent="-216000" algn="just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Podría confundir un error como “universiod”(la intención era  “universo”) y convertirlo a “universidad”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79" name="Picture 424" descr=""/>
          <p:cNvPicPr/>
          <p:nvPr/>
        </p:nvPicPr>
        <p:blipFill>
          <a:blip r:embed="rId1"/>
          <a:stretch/>
        </p:blipFill>
        <p:spPr>
          <a:xfrm>
            <a:off x="3139200" y="2395440"/>
            <a:ext cx="3412440" cy="17802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3" dur="indefinite" restart="never" nodeType="tmRoot">
          <p:childTnLst>
            <p:seq>
              <p:cTn id="5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CustomShape 1"/>
          <p:cNvSpPr/>
          <p:nvPr/>
        </p:nvSpPr>
        <p:spPr>
          <a:xfrm>
            <a:off x="1008000" y="432000"/>
            <a:ext cx="8091720" cy="609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r>
              <a:rPr b="0" lang="en-US" sz="2600" spc="-1" strike="noStrike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Tips y Técnicas Relacionadas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1" name="CustomShape 2"/>
          <p:cNvSpPr/>
          <p:nvPr/>
        </p:nvSpPr>
        <p:spPr>
          <a:xfrm>
            <a:off x="1544760" y="1105200"/>
            <a:ext cx="6158520" cy="478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ctr"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Otros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2" name="CustomShape 3"/>
          <p:cNvSpPr/>
          <p:nvPr/>
        </p:nvSpPr>
        <p:spPr>
          <a:xfrm>
            <a:off x="352800" y="1583640"/>
            <a:ext cx="8502480" cy="2088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indent="-216000" algn="just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Case standarization: llevar todo a mayúsculas, o todo a minúsculas.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indent="-216000" algn="just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Remover tildes,o bien corregir palabras no tildadas  a su versión correcta con tilde.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indent="-216000" algn="just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Mapear a vocabulario estándar a través de sinónimos,por ejemplo: moto -&gt; motocicleta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indent="-216000" algn="just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Corregir errores de escritura(o bien ignorar la palabra) 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indent="-216000" algn="just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Eliminar tanto palabras muy frecuentes, como poco frecuentes.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indent="-216000" algn="just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La lista es interminable, lo mejor es experimentar ,formular hipótesis y evaluar, data science!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83" name="Picture 428" descr=""/>
          <p:cNvPicPr/>
          <p:nvPr/>
        </p:nvPicPr>
        <p:blipFill>
          <a:blip r:embed="rId1"/>
          <a:stretch/>
        </p:blipFill>
        <p:spPr>
          <a:xfrm>
            <a:off x="3510360" y="3261960"/>
            <a:ext cx="1904400" cy="1428120"/>
          </a:xfrm>
          <a:prstGeom prst="rect">
            <a:avLst/>
          </a:prstGeom>
          <a:ln>
            <a:noFill/>
          </a:ln>
        </p:spPr>
      </p:pic>
      <p:sp>
        <p:nvSpPr>
          <p:cNvPr id="584" name="CustomShape 4"/>
          <p:cNvSpPr/>
          <p:nvPr/>
        </p:nvSpPr>
        <p:spPr>
          <a:xfrm>
            <a:off x="1770120" y="4690440"/>
            <a:ext cx="52668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hlinkClick r:id="rId2"/>
              </a:rPr>
              <a:t>Ejemplo de text preprocessing. Creditos:DevonGT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55" dur="indefinite" restart="never" nodeType="tmRoot">
          <p:childTnLst>
            <p:seq>
              <p:cTn id="5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CustomShape 1"/>
          <p:cNvSpPr/>
          <p:nvPr/>
        </p:nvSpPr>
        <p:spPr>
          <a:xfrm>
            <a:off x="5720400" y="268920"/>
            <a:ext cx="3646080" cy="857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Gracias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6" name="CustomShape 2"/>
          <p:cNvSpPr/>
          <p:nvPr/>
        </p:nvSpPr>
        <p:spPr>
          <a:xfrm>
            <a:off x="127440" y="1403640"/>
            <a:ext cx="339120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Dudas o comentarios?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57" dur="indefinite" restart="never" nodeType="tmRoot">
          <p:childTnLst>
            <p:seq>
              <p:cTn id="5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CustomShape 1"/>
          <p:cNvSpPr/>
          <p:nvPr/>
        </p:nvSpPr>
        <p:spPr>
          <a:xfrm>
            <a:off x="2286000" y="372600"/>
            <a:ext cx="6106320" cy="267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aacc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Ejemplos y aplicaciones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2" name="CustomShape 2"/>
          <p:cNvSpPr/>
          <p:nvPr/>
        </p:nvSpPr>
        <p:spPr>
          <a:xfrm>
            <a:off x="2194560" y="731520"/>
            <a:ext cx="6106320" cy="366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indent="-216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Correccion de palabras mal</a:t>
            </a: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
</a:t>
            </a: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escritas</a:t>
            </a:r>
            <a:endParaRPr b="0" lang="en-US" sz="2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indent="-216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Revision de sintaxis</a:t>
            </a:r>
            <a:endParaRPr b="0" lang="en-US" sz="2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indent="-216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Deteccion de Spam</a:t>
            </a:r>
            <a:endParaRPr b="0" lang="en-US" sz="2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indent="-216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Deteccion de comentarios</a:t>
            </a: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
</a:t>
            </a: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abusivos y/o racistas</a:t>
            </a:r>
            <a:endParaRPr b="0" lang="en-US" sz="2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indent="-216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Analisis de emociones</a:t>
            </a: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
</a:t>
            </a: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en texto</a:t>
            </a:r>
            <a:endParaRPr b="0" lang="en-US" sz="2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indent="-216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Chatbots</a:t>
            </a:r>
            <a:endParaRPr b="0" lang="en-US" sz="2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indent="-216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Traductores</a:t>
            </a:r>
            <a:endParaRPr b="0" lang="en-US" sz="2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indent="-216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Speech recognition(Siri)</a:t>
            </a:r>
            <a:endParaRPr b="0" lang="en-US" sz="2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indent="-216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Muchos mas...</a:t>
            </a:r>
            <a:endParaRPr b="0" lang="en-US" sz="2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83" name="Picture 348" descr=""/>
          <p:cNvPicPr/>
          <p:nvPr/>
        </p:nvPicPr>
        <p:blipFill>
          <a:blip r:embed="rId1"/>
          <a:stretch/>
        </p:blipFill>
        <p:spPr>
          <a:xfrm>
            <a:off x="6554520" y="582480"/>
            <a:ext cx="2315160" cy="2343600"/>
          </a:xfrm>
          <a:prstGeom prst="rect">
            <a:avLst/>
          </a:prstGeom>
          <a:ln>
            <a:noFill/>
          </a:ln>
        </p:spPr>
      </p:pic>
      <p:pic>
        <p:nvPicPr>
          <p:cNvPr id="484" name="Picture 349" descr=""/>
          <p:cNvPicPr/>
          <p:nvPr/>
        </p:nvPicPr>
        <p:blipFill>
          <a:blip r:embed="rId2"/>
          <a:stretch/>
        </p:blipFill>
        <p:spPr>
          <a:xfrm>
            <a:off x="6161400" y="3108960"/>
            <a:ext cx="2891160" cy="18766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CustomShape 1"/>
          <p:cNvSpPr/>
          <p:nvPr/>
        </p:nvSpPr>
        <p:spPr>
          <a:xfrm>
            <a:off x="2286000" y="372600"/>
            <a:ext cx="6106320" cy="267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aacc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Metodos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6" name="CustomShape 2"/>
          <p:cNvSpPr/>
          <p:nvPr/>
        </p:nvSpPr>
        <p:spPr>
          <a:xfrm>
            <a:off x="2194560" y="731520"/>
            <a:ext cx="6106320" cy="366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indent="-216000" algn="just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Maquinas de estados y automatas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: metodo tradicional en ciencias de la computacion.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
</a:t>
            </a: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Dificultades?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indent="-216000" algn="just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Requiere crear arboles y gramaticas para luego construir analizadores lexicos y sintacticos, ademas de la creacion de reglas para el analisis semantico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indent="-216000" algn="just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Es dificil obtener una salida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indent="-216000" algn="just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probabilistica(entre 0 y 1)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indent="-216000" algn="just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indent="-216000" algn="just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Y si dejamos que un algoritmo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indent="-216000" algn="just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aprenda todas estas reglas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indent="-216000" algn="just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 partir de ejemplos?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87" name="" descr=""/>
          <p:cNvPicPr/>
          <p:nvPr/>
        </p:nvPicPr>
        <p:blipFill>
          <a:blip r:embed="rId1"/>
          <a:stretch/>
        </p:blipFill>
        <p:spPr>
          <a:xfrm>
            <a:off x="6420240" y="2834640"/>
            <a:ext cx="2547720" cy="21031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CustomShape 1"/>
          <p:cNvSpPr/>
          <p:nvPr/>
        </p:nvSpPr>
        <p:spPr>
          <a:xfrm>
            <a:off x="2286000" y="91440"/>
            <a:ext cx="6106320" cy="570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00aacc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Ejemplo de NLP con ML: Deteccion </a:t>
            </a:r>
            <a:r>
              <a:rPr b="0" lang="en-US" sz="2800" spc="-1" strike="noStrike">
                <a:solidFill>
                  <a:srgbClr val="00aacc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de Spam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9" name="CustomShape 2"/>
          <p:cNvSpPr/>
          <p:nvPr/>
        </p:nvSpPr>
        <p:spPr>
          <a:xfrm>
            <a:off x="2281320" y="910080"/>
            <a:ext cx="6106320" cy="366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indent="-216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Se recopila un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conjunto de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emails, ya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catalogados como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spam(1) y no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spam(0)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indent="-216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Creamos un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vocabulario de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palabras, y lo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convertimos a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representacion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numerica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90" name="Picture 353" descr=""/>
          <p:cNvPicPr/>
          <p:nvPr/>
        </p:nvPicPr>
        <p:blipFill>
          <a:blip r:embed="rId1"/>
          <a:stretch/>
        </p:blipFill>
        <p:spPr>
          <a:xfrm>
            <a:off x="3840480" y="2255040"/>
            <a:ext cx="2994120" cy="2316960"/>
          </a:xfrm>
          <a:prstGeom prst="rect">
            <a:avLst/>
          </a:prstGeom>
          <a:ln>
            <a:noFill/>
          </a:ln>
        </p:spPr>
      </p:pic>
      <p:sp>
        <p:nvSpPr>
          <p:cNvPr id="491" name="TextShape 3"/>
          <p:cNvSpPr txBox="1"/>
          <p:nvPr/>
        </p:nvSpPr>
        <p:spPr>
          <a:xfrm>
            <a:off x="2281320" y="4572000"/>
            <a:ext cx="6697440" cy="5965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/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One-Hot encoding: representamos el vocabulario como vectores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
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binarios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CustomShape 1"/>
          <p:cNvSpPr/>
          <p:nvPr/>
        </p:nvSpPr>
        <p:spPr>
          <a:xfrm>
            <a:off x="2281320" y="281160"/>
            <a:ext cx="6106320" cy="570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aacc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Ejemplo: detección de Spam con ML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3" name="CustomShape 2"/>
          <p:cNvSpPr/>
          <p:nvPr/>
        </p:nvSpPr>
        <p:spPr>
          <a:xfrm>
            <a:off x="2281320" y="1044720"/>
            <a:ext cx="6106320" cy="366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indent="-216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Regresión logística: algoritmo de ML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572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/>
              <a:buChar char="l"/>
            </a:pP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</a:t>
            </a: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X = palabras(one-hot encoding)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572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/>
              <a:buChar char="l"/>
            </a:pP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</a:t>
            </a: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Y = probabilidad de ser spam o no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
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
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
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
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indent="-216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Asi funciona tu gmail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94" name="Picture 356" descr=""/>
          <p:cNvPicPr/>
          <p:nvPr/>
        </p:nvPicPr>
        <p:blipFill>
          <a:blip r:embed="rId1"/>
          <a:stretch/>
        </p:blipFill>
        <p:spPr>
          <a:xfrm>
            <a:off x="4104000" y="2232000"/>
            <a:ext cx="2591640" cy="9824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CustomShape 1"/>
          <p:cNvSpPr/>
          <p:nvPr/>
        </p:nvSpPr>
        <p:spPr>
          <a:xfrm>
            <a:off x="2281320" y="281160"/>
            <a:ext cx="6106320" cy="570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aacc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Ejemplo: Análisis de emocion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6" name="CustomShape 2"/>
          <p:cNvSpPr/>
          <p:nvPr/>
        </p:nvSpPr>
        <p:spPr>
          <a:xfrm>
            <a:off x="2281320" y="1044720"/>
            <a:ext cx="6106320" cy="366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7" name="CustomShape 3"/>
          <p:cNvSpPr/>
          <p:nvPr/>
        </p:nvSpPr>
        <p:spPr>
          <a:xfrm>
            <a:off x="2104920" y="1080000"/>
            <a:ext cx="7014960" cy="2270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85840" indent="-285480">
              <a:lnSpc>
                <a:spcPct val="100000"/>
              </a:lnSpc>
              <a:buClr>
                <a:srgbClr val="000000"/>
              </a:buClr>
              <a:buSzPct val="45000"/>
              <a:buFont typeface="Arial"/>
              <a:buChar char="•"/>
            </a:pPr>
            <a:r>
              <a:rPr b="0" lang="en-US" sz="17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Identificar a partir del texto escrito por una persona, sus emociones o actitud: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5480">
              <a:lnSpc>
                <a:spcPct val="100000"/>
              </a:lnSpc>
              <a:buClr>
                <a:srgbClr val="000000"/>
              </a:buClr>
              <a:buSzPct val="45000"/>
              <a:buFont typeface="Arial"/>
              <a:buChar char="•"/>
            </a:pPr>
            <a:r>
              <a:rPr b="0" lang="en-US" sz="17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Comentario positivo vs negativo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5480">
              <a:lnSpc>
                <a:spcPct val="100000"/>
              </a:lnSpc>
              <a:buClr>
                <a:srgbClr val="000000"/>
              </a:buClr>
              <a:buSzPct val="45000"/>
              <a:buFont typeface="Arial"/>
              <a:buChar char="•"/>
            </a:pPr>
            <a:r>
              <a:rPr b="0" lang="en-US" sz="17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Ofensivo/no ofensivo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5480">
              <a:lnSpc>
                <a:spcPct val="100000"/>
              </a:lnSpc>
              <a:buClr>
                <a:srgbClr val="000000"/>
              </a:buClr>
              <a:buSzPct val="45000"/>
              <a:buFont typeface="Arial"/>
              <a:buChar char="•"/>
            </a:pPr>
            <a:r>
              <a:rPr b="0" lang="en-US" sz="17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Le agrada/no le agrada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5480">
              <a:lnSpc>
                <a:spcPct val="100000"/>
              </a:lnSpc>
              <a:buClr>
                <a:srgbClr val="000000"/>
              </a:buClr>
              <a:buSzPct val="45000"/>
              <a:buFont typeface="Arial"/>
              <a:buChar char="•"/>
            </a:pPr>
            <a:r>
              <a:rPr b="0" lang="en-US" sz="17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Triste/feliz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SzPct val="45000"/>
              <a:buFont typeface="Arial"/>
              <a:buChar char="•"/>
            </a:pPr>
            <a:r>
              <a:rPr b="0" lang="en-US" sz="17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Cuando escribes un comentario a un producto en Amazon, su sistema de IA sabe si tu comentario es positivo o no solo a partir del texto. 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8" name="CustomShape 4"/>
          <p:cNvSpPr/>
          <p:nvPr/>
        </p:nvSpPr>
        <p:spPr>
          <a:xfrm>
            <a:off x="2232000" y="2520000"/>
            <a:ext cx="180360" cy="34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99" name="Picture 368" descr=""/>
          <p:cNvPicPr/>
          <p:nvPr/>
        </p:nvPicPr>
        <p:blipFill>
          <a:blip r:embed="rId1"/>
          <a:stretch/>
        </p:blipFill>
        <p:spPr>
          <a:xfrm>
            <a:off x="3672000" y="3168000"/>
            <a:ext cx="4103640" cy="1056600"/>
          </a:xfrm>
          <a:prstGeom prst="rect">
            <a:avLst/>
          </a:prstGeom>
          <a:ln>
            <a:noFill/>
          </a:ln>
        </p:spPr>
      </p:pic>
      <p:sp>
        <p:nvSpPr>
          <p:cNvPr id="500" name="CustomShape 5"/>
          <p:cNvSpPr/>
          <p:nvPr/>
        </p:nvSpPr>
        <p:spPr>
          <a:xfrm>
            <a:off x="3538800" y="4651200"/>
            <a:ext cx="4848840" cy="426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  <a:hlinkClick r:id="rId2"/>
              </a:rPr>
              <a:t>Ejemplo en Python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CustomShape 1"/>
          <p:cNvSpPr/>
          <p:nvPr/>
        </p:nvSpPr>
        <p:spPr>
          <a:xfrm>
            <a:off x="2281320" y="281160"/>
            <a:ext cx="6106320" cy="570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aacc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Lineal vs No Linear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2" name="CustomShape 2"/>
          <p:cNvSpPr/>
          <p:nvPr/>
        </p:nvSpPr>
        <p:spPr>
          <a:xfrm>
            <a:off x="2281320" y="1044720"/>
            <a:ext cx="6106320" cy="366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503" name="Picture 359" descr=""/>
          <p:cNvPicPr/>
          <p:nvPr/>
        </p:nvPicPr>
        <p:blipFill>
          <a:blip r:embed="rId1"/>
          <a:stretch/>
        </p:blipFill>
        <p:spPr>
          <a:xfrm>
            <a:off x="2377440" y="1943640"/>
            <a:ext cx="2623320" cy="1896840"/>
          </a:xfrm>
          <a:prstGeom prst="rect">
            <a:avLst/>
          </a:prstGeom>
          <a:ln>
            <a:noFill/>
          </a:ln>
        </p:spPr>
      </p:pic>
      <p:pic>
        <p:nvPicPr>
          <p:cNvPr id="504" name="Picture 360" descr=""/>
          <p:cNvPicPr/>
          <p:nvPr/>
        </p:nvPicPr>
        <p:blipFill>
          <a:blip r:embed="rId2"/>
          <a:stretch/>
        </p:blipFill>
        <p:spPr>
          <a:xfrm>
            <a:off x="5951160" y="1856160"/>
            <a:ext cx="2735640" cy="1892880"/>
          </a:xfrm>
          <a:prstGeom prst="rect">
            <a:avLst/>
          </a:prstGeom>
          <a:ln>
            <a:noFill/>
          </a:ln>
        </p:spPr>
      </p:pic>
      <p:sp>
        <p:nvSpPr>
          <p:cNvPr id="505" name="CustomShape 3"/>
          <p:cNvSpPr/>
          <p:nvPr/>
        </p:nvSpPr>
        <p:spPr>
          <a:xfrm>
            <a:off x="2410920" y="3456000"/>
            <a:ext cx="2484720" cy="34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Linealmente separable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6" name="CustomShape 4"/>
          <p:cNvSpPr/>
          <p:nvPr/>
        </p:nvSpPr>
        <p:spPr>
          <a:xfrm>
            <a:off x="5803920" y="3397680"/>
            <a:ext cx="2763720" cy="34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No linealmente separable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7" name="TextShape 5"/>
          <p:cNvSpPr txBox="1"/>
          <p:nvPr/>
        </p:nvSpPr>
        <p:spPr>
          <a:xfrm>
            <a:off x="2377440" y="1044720"/>
            <a:ext cx="6391080" cy="8496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El problema es que la regresion logistica es un modelo linear.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
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 no se puede dibujar una linea para separar  los datos,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
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 funcionara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CustomShape 1"/>
          <p:cNvSpPr/>
          <p:nvPr/>
        </p:nvSpPr>
        <p:spPr>
          <a:xfrm>
            <a:off x="2281320" y="281160"/>
            <a:ext cx="6106320" cy="570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aacc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Deep learning y redes </a:t>
            </a:r>
            <a:r>
              <a:rPr b="0" lang="en-US" sz="3600" spc="-1" strike="noStrike">
                <a:solidFill>
                  <a:srgbClr val="00aacc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neuronales para NLP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9" name="CustomShape 2"/>
          <p:cNvSpPr/>
          <p:nvPr/>
        </p:nvSpPr>
        <p:spPr>
          <a:xfrm>
            <a:off x="2281320" y="1044720"/>
            <a:ext cx="6106320" cy="366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720">
              <a:lnSpc>
                <a:spcPct val="100000"/>
              </a:lnSpc>
              <a:buClr>
                <a:srgbClr val="000000"/>
              </a:buClr>
              <a:buSzPct val="45000"/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Pueden representar relaciones semánticas jerárquicas en datos.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SzPct val="45000"/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Pueden aproximar funciones no lineales complejas.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10" name="Picture 373" descr=""/>
          <p:cNvPicPr/>
          <p:nvPr/>
        </p:nvPicPr>
        <p:blipFill>
          <a:blip r:embed="rId1"/>
          <a:stretch/>
        </p:blipFill>
        <p:spPr>
          <a:xfrm>
            <a:off x="2520000" y="3168000"/>
            <a:ext cx="1799640" cy="1007640"/>
          </a:xfrm>
          <a:prstGeom prst="rect">
            <a:avLst/>
          </a:prstGeom>
          <a:ln>
            <a:noFill/>
          </a:ln>
        </p:spPr>
      </p:pic>
      <p:pic>
        <p:nvPicPr>
          <p:cNvPr id="511" name="Picture 374" descr=""/>
          <p:cNvPicPr/>
          <p:nvPr/>
        </p:nvPicPr>
        <p:blipFill>
          <a:blip r:embed="rId2"/>
          <a:stretch/>
        </p:blipFill>
        <p:spPr>
          <a:xfrm>
            <a:off x="5256000" y="2520000"/>
            <a:ext cx="3239640" cy="23504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522</TotalTime>
  <Application>LibreOffice/5.3.1.2$Linux_X86_64 LibreOffice_project/30m0$Build-2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en-US</dc:language>
  <cp:lastModifiedBy/>
  <dcterms:modified xsi:type="dcterms:W3CDTF">2017-10-16T01:27:27Z</dcterms:modified>
  <cp:revision>82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15.0027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On-screen Show (16:9)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9</vt:i4>
  </property>
</Properties>
</file>